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64" r:id="rId4"/>
    <p:sldId id="271" r:id="rId5"/>
    <p:sldId id="278" r:id="rId6"/>
    <p:sldId id="277" r:id="rId7"/>
    <p:sldId id="273" r:id="rId8"/>
    <p:sldId id="279" r:id="rId9"/>
    <p:sldId id="280" r:id="rId10"/>
    <p:sldId id="272" r:id="rId11"/>
    <p:sldId id="257" r:id="rId12"/>
    <p:sldId id="262" r:id="rId13"/>
    <p:sldId id="258" r:id="rId14"/>
    <p:sldId id="259" r:id="rId15"/>
    <p:sldId id="260" r:id="rId16"/>
    <p:sldId id="261" r:id="rId17"/>
    <p:sldId id="276" r:id="rId18"/>
    <p:sldId id="275"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AA6855-BDE8-B639-435C-07F1E80BF85A}" v="193" dt="2020-04-27T15:26:50.926"/>
    <p1510:client id="{4429C053-8B5A-37E1-6F35-42B4DB6EDF50}" v="72" dt="2020-04-27T14:21:44.316"/>
    <p1510:client id="{54348FB8-2080-4CDC-BF0D-2FD4FBC09C49}" v="10" dt="2020-04-27T10:12:19.979"/>
    <p1510:client id="{B764AD14-2318-49C5-BC95-09F09FE16870}" v="512" dt="2020-04-27T13:45:08.337"/>
    <p1510:client id="{C669C2B1-F146-DFC0-CCB3-B8506B9BE50A}" v="20" dt="2020-04-27T17:12:23.494"/>
    <p1510:client id="{D704C9F8-2E6A-B314-0A13-8BFF62E329F1}" v="705" dt="2020-04-27T15:18:47.286"/>
    <p1510:client id="{E0A4B1AA-2B66-425E-9B94-D2A19E97F9E8}" v="24" dt="2020-04-27T14:14:24.051"/>
    <p1510:client id="{EA4CB142-E3CA-0BF8-F33A-A9FE8853BD3E}" v="291" dt="2020-04-27T15:43:42.252"/>
    <p1510:client id="{F82280C5-44DD-337D-4C4C-5A28D1B3F032}" v="205" dt="2020-04-27T16:51:31.481"/>
    <p1510:client id="{FE6845C4-F7AE-4AA3-9DF0-E99AAEA775E8}" v="15" dt="2020-04-27T13:02:29.5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77B9B9-93D0-47AE-8EEC-31C92602759E}"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F4240DA-E625-48AF-895E-94874DFCBFE1}">
      <dgm:prSet/>
      <dgm:spPr/>
      <dgm:t>
        <a:bodyPr/>
        <a:lstStyle/>
        <a:p>
          <a:pPr rtl="0">
            <a:defRPr cap="all"/>
          </a:pPr>
          <a:r>
            <a:rPr lang="en-IN"/>
            <a:t>System built on</a:t>
          </a:r>
          <a:r>
            <a:rPr lang="en-IN">
              <a:latin typeface="Calibri Light" panose="020F0302020204030204"/>
            </a:rPr>
            <a:t> Django</a:t>
          </a:r>
          <a:r>
            <a:rPr lang="en-IN"/>
            <a:t> (version 3.0.5)- MVT </a:t>
          </a:r>
          <a:endParaRPr lang="en-US"/>
        </a:p>
      </dgm:t>
    </dgm:pt>
    <dgm:pt modelId="{788A33C9-073C-4B9A-BFA2-4D5D238CAE2F}" type="parTrans" cxnId="{1C4CEFD2-0832-44C5-A4F8-2F693EFB79EE}">
      <dgm:prSet/>
      <dgm:spPr/>
      <dgm:t>
        <a:bodyPr/>
        <a:lstStyle/>
        <a:p>
          <a:endParaRPr lang="en-US"/>
        </a:p>
      </dgm:t>
    </dgm:pt>
    <dgm:pt modelId="{22A28722-E9CB-4A23-9B11-7BDC8878304E}" type="sibTrans" cxnId="{1C4CEFD2-0832-44C5-A4F8-2F693EFB79EE}">
      <dgm:prSet/>
      <dgm:spPr/>
      <dgm:t>
        <a:bodyPr/>
        <a:lstStyle/>
        <a:p>
          <a:endParaRPr lang="en-US"/>
        </a:p>
      </dgm:t>
    </dgm:pt>
    <dgm:pt modelId="{4B883E0E-B0D7-4983-BCF8-6D5B3D0C7953}">
      <dgm:prSet/>
      <dgm:spPr/>
      <dgm:t>
        <a:bodyPr/>
        <a:lstStyle/>
        <a:p>
          <a:pPr>
            <a:defRPr cap="all"/>
          </a:pPr>
          <a:r>
            <a:rPr lang="en-IN"/>
            <a:t>Database : SQLite</a:t>
          </a:r>
          <a:endParaRPr lang="en-US"/>
        </a:p>
      </dgm:t>
    </dgm:pt>
    <dgm:pt modelId="{C395B3F3-B0C9-4E29-B542-4FDC2B5AB5D1}" type="parTrans" cxnId="{122C6652-D5BF-4843-B1D0-3D999FB3CFD0}">
      <dgm:prSet/>
      <dgm:spPr/>
      <dgm:t>
        <a:bodyPr/>
        <a:lstStyle/>
        <a:p>
          <a:endParaRPr lang="en-US"/>
        </a:p>
      </dgm:t>
    </dgm:pt>
    <dgm:pt modelId="{CC43CB1B-BD8F-413B-ABC4-6FC506E51F1F}" type="sibTrans" cxnId="{122C6652-D5BF-4843-B1D0-3D999FB3CFD0}">
      <dgm:prSet/>
      <dgm:spPr/>
      <dgm:t>
        <a:bodyPr/>
        <a:lstStyle/>
        <a:p>
          <a:endParaRPr lang="en-US"/>
        </a:p>
      </dgm:t>
    </dgm:pt>
    <dgm:pt modelId="{099A4FE2-1345-4E09-9A31-923F3DA635D5}">
      <dgm:prSet/>
      <dgm:spPr/>
      <dgm:t>
        <a:bodyPr/>
        <a:lstStyle/>
        <a:p>
          <a:pPr>
            <a:defRPr cap="all"/>
          </a:pPr>
          <a:r>
            <a:rPr lang="en-IN"/>
            <a:t>UI : HTML/CSS using Bootstrap</a:t>
          </a:r>
          <a:endParaRPr lang="en-US"/>
        </a:p>
      </dgm:t>
    </dgm:pt>
    <dgm:pt modelId="{FA01ACF9-0365-4F5E-8F91-809A345AC49F}" type="parTrans" cxnId="{35D9BE4F-12DC-499F-8B75-250DFECE0C5A}">
      <dgm:prSet/>
      <dgm:spPr/>
      <dgm:t>
        <a:bodyPr/>
        <a:lstStyle/>
        <a:p>
          <a:endParaRPr lang="en-US"/>
        </a:p>
      </dgm:t>
    </dgm:pt>
    <dgm:pt modelId="{28B68F15-0480-4728-93F5-9A2CEAF36555}" type="sibTrans" cxnId="{35D9BE4F-12DC-499F-8B75-250DFECE0C5A}">
      <dgm:prSet/>
      <dgm:spPr/>
      <dgm:t>
        <a:bodyPr/>
        <a:lstStyle/>
        <a:p>
          <a:endParaRPr lang="en-US"/>
        </a:p>
      </dgm:t>
    </dgm:pt>
    <dgm:pt modelId="{B2436D13-92D8-40E5-81F4-1926E871B7CC}">
      <dgm:prSet/>
      <dgm:spPr/>
      <dgm:t>
        <a:bodyPr/>
        <a:lstStyle/>
        <a:p>
          <a:pPr rtl="0">
            <a:defRPr cap="all"/>
          </a:pPr>
          <a:r>
            <a:rPr lang="en-IN"/>
            <a:t>Face Detection API</a:t>
          </a:r>
          <a:r>
            <a:rPr lang="en-IN">
              <a:latin typeface="Calibri Light" panose="020F0302020204030204"/>
            </a:rPr>
            <a:t> </a:t>
          </a:r>
          <a:endParaRPr lang="en-US"/>
        </a:p>
      </dgm:t>
    </dgm:pt>
    <dgm:pt modelId="{6C961075-BA9F-4B3A-936C-9A911CBF0BCD}" type="parTrans" cxnId="{E3ADBAD3-2ED3-4C7C-97EB-DEA4A14F15AF}">
      <dgm:prSet/>
      <dgm:spPr/>
      <dgm:t>
        <a:bodyPr/>
        <a:lstStyle/>
        <a:p>
          <a:endParaRPr lang="en-US"/>
        </a:p>
      </dgm:t>
    </dgm:pt>
    <dgm:pt modelId="{F6915C1B-DE61-4FED-BD2E-1694FEC2780A}" type="sibTrans" cxnId="{E3ADBAD3-2ED3-4C7C-97EB-DEA4A14F15AF}">
      <dgm:prSet/>
      <dgm:spPr/>
      <dgm:t>
        <a:bodyPr/>
        <a:lstStyle/>
        <a:p>
          <a:endParaRPr lang="en-US"/>
        </a:p>
      </dgm:t>
    </dgm:pt>
    <dgm:pt modelId="{E0FFA3E4-B7B7-4576-84DB-D9E873759913}" type="pres">
      <dgm:prSet presAssocID="{5477B9B9-93D0-47AE-8EEC-31C92602759E}" presName="root" presStyleCnt="0">
        <dgm:presLayoutVars>
          <dgm:dir/>
          <dgm:resizeHandles val="exact"/>
        </dgm:presLayoutVars>
      </dgm:prSet>
      <dgm:spPr/>
    </dgm:pt>
    <dgm:pt modelId="{630AD111-C5C1-4B9B-8EF0-110CC25610F4}" type="pres">
      <dgm:prSet presAssocID="{AF4240DA-E625-48AF-895E-94874DFCBFE1}" presName="compNode" presStyleCnt="0"/>
      <dgm:spPr/>
    </dgm:pt>
    <dgm:pt modelId="{3089F90C-ADC3-4D8D-95AE-9DAC1D6BA13F}" type="pres">
      <dgm:prSet presAssocID="{AF4240DA-E625-48AF-895E-94874DFCBFE1}" presName="iconBgRect" presStyleLbl="bgShp" presStyleIdx="0" presStyleCnt="4"/>
      <dgm:spPr>
        <a:prstGeom prst="round2DiagRect">
          <a:avLst>
            <a:gd name="adj1" fmla="val 29727"/>
            <a:gd name="adj2" fmla="val 0"/>
          </a:avLst>
        </a:prstGeom>
      </dgm:spPr>
    </dgm:pt>
    <dgm:pt modelId="{A8F0F40B-F08E-4EA2-A1B7-4AF15454ADA3}" type="pres">
      <dgm:prSet presAssocID="{AF4240DA-E625-48AF-895E-94874DFCBFE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5C49C3F4-C49E-4280-AD6C-062753E137C5}" type="pres">
      <dgm:prSet presAssocID="{AF4240DA-E625-48AF-895E-94874DFCBFE1}" presName="spaceRect" presStyleCnt="0"/>
      <dgm:spPr/>
    </dgm:pt>
    <dgm:pt modelId="{C80313AD-11DD-4811-8114-8A9DCF0E5CFA}" type="pres">
      <dgm:prSet presAssocID="{AF4240DA-E625-48AF-895E-94874DFCBFE1}" presName="textRect" presStyleLbl="revTx" presStyleIdx="0" presStyleCnt="4">
        <dgm:presLayoutVars>
          <dgm:chMax val="1"/>
          <dgm:chPref val="1"/>
        </dgm:presLayoutVars>
      </dgm:prSet>
      <dgm:spPr/>
    </dgm:pt>
    <dgm:pt modelId="{037D7AC7-0E82-4D89-9D5F-053422E8CC47}" type="pres">
      <dgm:prSet presAssocID="{22A28722-E9CB-4A23-9B11-7BDC8878304E}" presName="sibTrans" presStyleCnt="0"/>
      <dgm:spPr/>
    </dgm:pt>
    <dgm:pt modelId="{33C5F68E-E5EC-409D-AE05-D424E09F084F}" type="pres">
      <dgm:prSet presAssocID="{4B883E0E-B0D7-4983-BCF8-6D5B3D0C7953}" presName="compNode" presStyleCnt="0"/>
      <dgm:spPr/>
    </dgm:pt>
    <dgm:pt modelId="{5F982837-69E9-4F30-A7EE-663F74887152}" type="pres">
      <dgm:prSet presAssocID="{4B883E0E-B0D7-4983-BCF8-6D5B3D0C7953}" presName="iconBgRect" presStyleLbl="bgShp" presStyleIdx="1" presStyleCnt="4"/>
      <dgm:spPr>
        <a:prstGeom prst="round2DiagRect">
          <a:avLst>
            <a:gd name="adj1" fmla="val 29727"/>
            <a:gd name="adj2" fmla="val 0"/>
          </a:avLst>
        </a:prstGeom>
      </dgm:spPr>
    </dgm:pt>
    <dgm:pt modelId="{6F1D3AD8-F6C6-45AF-8885-FC25FF31B3AF}" type="pres">
      <dgm:prSet presAssocID="{4B883E0E-B0D7-4983-BCF8-6D5B3D0C795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E9FE308-098D-403F-8844-77C29EFC38B3}" type="pres">
      <dgm:prSet presAssocID="{4B883E0E-B0D7-4983-BCF8-6D5B3D0C7953}" presName="spaceRect" presStyleCnt="0"/>
      <dgm:spPr/>
    </dgm:pt>
    <dgm:pt modelId="{519EA479-50A5-4406-995D-F7E52989DB97}" type="pres">
      <dgm:prSet presAssocID="{4B883E0E-B0D7-4983-BCF8-6D5B3D0C7953}" presName="textRect" presStyleLbl="revTx" presStyleIdx="1" presStyleCnt="4">
        <dgm:presLayoutVars>
          <dgm:chMax val="1"/>
          <dgm:chPref val="1"/>
        </dgm:presLayoutVars>
      </dgm:prSet>
      <dgm:spPr/>
    </dgm:pt>
    <dgm:pt modelId="{AF2C0352-09F0-43FC-BC81-51B7C885DF5D}" type="pres">
      <dgm:prSet presAssocID="{CC43CB1B-BD8F-413B-ABC4-6FC506E51F1F}" presName="sibTrans" presStyleCnt="0"/>
      <dgm:spPr/>
    </dgm:pt>
    <dgm:pt modelId="{F819AB2F-A587-44EE-90C4-031243169A85}" type="pres">
      <dgm:prSet presAssocID="{099A4FE2-1345-4E09-9A31-923F3DA635D5}" presName="compNode" presStyleCnt="0"/>
      <dgm:spPr/>
    </dgm:pt>
    <dgm:pt modelId="{EDBDA9FE-9A8C-43B6-AC4E-A9C4EEABF277}" type="pres">
      <dgm:prSet presAssocID="{099A4FE2-1345-4E09-9A31-923F3DA635D5}" presName="iconBgRect" presStyleLbl="bgShp" presStyleIdx="2" presStyleCnt="4"/>
      <dgm:spPr>
        <a:prstGeom prst="round2DiagRect">
          <a:avLst>
            <a:gd name="adj1" fmla="val 29727"/>
            <a:gd name="adj2" fmla="val 0"/>
          </a:avLst>
        </a:prstGeom>
      </dgm:spPr>
    </dgm:pt>
    <dgm:pt modelId="{EC8540E5-E234-44C0-B177-4137BF2B3943}" type="pres">
      <dgm:prSet presAssocID="{099A4FE2-1345-4E09-9A31-923F3DA635D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e HTML"/>
        </a:ext>
      </dgm:extLst>
    </dgm:pt>
    <dgm:pt modelId="{76223CF6-636A-4BE3-8971-27F609BB31B2}" type="pres">
      <dgm:prSet presAssocID="{099A4FE2-1345-4E09-9A31-923F3DA635D5}" presName="spaceRect" presStyleCnt="0"/>
      <dgm:spPr/>
    </dgm:pt>
    <dgm:pt modelId="{99932AD1-C66B-4BC8-8B6C-AD36A6B4A9AC}" type="pres">
      <dgm:prSet presAssocID="{099A4FE2-1345-4E09-9A31-923F3DA635D5}" presName="textRect" presStyleLbl="revTx" presStyleIdx="2" presStyleCnt="4">
        <dgm:presLayoutVars>
          <dgm:chMax val="1"/>
          <dgm:chPref val="1"/>
        </dgm:presLayoutVars>
      </dgm:prSet>
      <dgm:spPr/>
    </dgm:pt>
    <dgm:pt modelId="{8CAABECF-397C-494C-A799-C2F110B8100F}" type="pres">
      <dgm:prSet presAssocID="{28B68F15-0480-4728-93F5-9A2CEAF36555}" presName="sibTrans" presStyleCnt="0"/>
      <dgm:spPr/>
    </dgm:pt>
    <dgm:pt modelId="{59A036C6-97D1-4C8D-AE57-787AD7D8DB46}" type="pres">
      <dgm:prSet presAssocID="{B2436D13-92D8-40E5-81F4-1926E871B7CC}" presName="compNode" presStyleCnt="0"/>
      <dgm:spPr/>
    </dgm:pt>
    <dgm:pt modelId="{F3DCCCFF-A2B7-4AD1-A812-75FC5AFB7FFB}" type="pres">
      <dgm:prSet presAssocID="{B2436D13-92D8-40E5-81F4-1926E871B7CC}" presName="iconBgRect" presStyleLbl="bgShp" presStyleIdx="3" presStyleCnt="4"/>
      <dgm:spPr>
        <a:prstGeom prst="round2DiagRect">
          <a:avLst>
            <a:gd name="adj1" fmla="val 29727"/>
            <a:gd name="adj2" fmla="val 0"/>
          </a:avLst>
        </a:prstGeom>
      </dgm:spPr>
    </dgm:pt>
    <dgm:pt modelId="{F029F6E8-A662-4460-B00E-CC177C780843}" type="pres">
      <dgm:prSet presAssocID="{B2436D13-92D8-40E5-81F4-1926E871B7C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ngerprint"/>
        </a:ext>
      </dgm:extLst>
    </dgm:pt>
    <dgm:pt modelId="{E7856C30-FD44-4138-825C-091EF6A73C1F}" type="pres">
      <dgm:prSet presAssocID="{B2436D13-92D8-40E5-81F4-1926E871B7CC}" presName="spaceRect" presStyleCnt="0"/>
      <dgm:spPr/>
    </dgm:pt>
    <dgm:pt modelId="{2B31232F-1CE9-450D-A5CC-41C085CE04C2}" type="pres">
      <dgm:prSet presAssocID="{B2436D13-92D8-40E5-81F4-1926E871B7CC}" presName="textRect" presStyleLbl="revTx" presStyleIdx="3" presStyleCnt="4">
        <dgm:presLayoutVars>
          <dgm:chMax val="1"/>
          <dgm:chPref val="1"/>
        </dgm:presLayoutVars>
      </dgm:prSet>
      <dgm:spPr/>
    </dgm:pt>
  </dgm:ptLst>
  <dgm:cxnLst>
    <dgm:cxn modelId="{519C860D-6087-46BD-ABD0-3A729EB7AD0E}" type="presOf" srcId="{AF4240DA-E625-48AF-895E-94874DFCBFE1}" destId="{C80313AD-11DD-4811-8114-8A9DCF0E5CFA}" srcOrd="0" destOrd="0" presId="urn:microsoft.com/office/officeart/2018/5/layout/IconLeafLabelList"/>
    <dgm:cxn modelId="{341F711B-5EF3-4CB7-B790-A451A3BF2543}" type="presOf" srcId="{B2436D13-92D8-40E5-81F4-1926E871B7CC}" destId="{2B31232F-1CE9-450D-A5CC-41C085CE04C2}" srcOrd="0" destOrd="0" presId="urn:microsoft.com/office/officeart/2018/5/layout/IconLeafLabelList"/>
    <dgm:cxn modelId="{7BBA793F-E936-40C8-B74B-0F65799EB3F6}" type="presOf" srcId="{099A4FE2-1345-4E09-9A31-923F3DA635D5}" destId="{99932AD1-C66B-4BC8-8B6C-AD36A6B4A9AC}" srcOrd="0" destOrd="0" presId="urn:microsoft.com/office/officeart/2018/5/layout/IconLeafLabelList"/>
    <dgm:cxn modelId="{B689F15D-DD13-45BC-B297-9358A02FC33B}" type="presOf" srcId="{4B883E0E-B0D7-4983-BCF8-6D5B3D0C7953}" destId="{519EA479-50A5-4406-995D-F7E52989DB97}" srcOrd="0" destOrd="0" presId="urn:microsoft.com/office/officeart/2018/5/layout/IconLeafLabelList"/>
    <dgm:cxn modelId="{35D9BE4F-12DC-499F-8B75-250DFECE0C5A}" srcId="{5477B9B9-93D0-47AE-8EEC-31C92602759E}" destId="{099A4FE2-1345-4E09-9A31-923F3DA635D5}" srcOrd="2" destOrd="0" parTransId="{FA01ACF9-0365-4F5E-8F91-809A345AC49F}" sibTransId="{28B68F15-0480-4728-93F5-9A2CEAF36555}"/>
    <dgm:cxn modelId="{122C6652-D5BF-4843-B1D0-3D999FB3CFD0}" srcId="{5477B9B9-93D0-47AE-8EEC-31C92602759E}" destId="{4B883E0E-B0D7-4983-BCF8-6D5B3D0C7953}" srcOrd="1" destOrd="0" parTransId="{C395B3F3-B0C9-4E29-B542-4FDC2B5AB5D1}" sibTransId="{CC43CB1B-BD8F-413B-ABC4-6FC506E51F1F}"/>
    <dgm:cxn modelId="{11BAAF95-FEE1-48D5-9607-5868C4F04EE5}" type="presOf" srcId="{5477B9B9-93D0-47AE-8EEC-31C92602759E}" destId="{E0FFA3E4-B7B7-4576-84DB-D9E873759913}" srcOrd="0" destOrd="0" presId="urn:microsoft.com/office/officeart/2018/5/layout/IconLeafLabelList"/>
    <dgm:cxn modelId="{1C4CEFD2-0832-44C5-A4F8-2F693EFB79EE}" srcId="{5477B9B9-93D0-47AE-8EEC-31C92602759E}" destId="{AF4240DA-E625-48AF-895E-94874DFCBFE1}" srcOrd="0" destOrd="0" parTransId="{788A33C9-073C-4B9A-BFA2-4D5D238CAE2F}" sibTransId="{22A28722-E9CB-4A23-9B11-7BDC8878304E}"/>
    <dgm:cxn modelId="{E3ADBAD3-2ED3-4C7C-97EB-DEA4A14F15AF}" srcId="{5477B9B9-93D0-47AE-8EEC-31C92602759E}" destId="{B2436D13-92D8-40E5-81F4-1926E871B7CC}" srcOrd="3" destOrd="0" parTransId="{6C961075-BA9F-4B3A-936C-9A911CBF0BCD}" sibTransId="{F6915C1B-DE61-4FED-BD2E-1694FEC2780A}"/>
    <dgm:cxn modelId="{85B288CC-9432-431F-A865-4FB9DA8A35B2}" type="presParOf" srcId="{E0FFA3E4-B7B7-4576-84DB-D9E873759913}" destId="{630AD111-C5C1-4B9B-8EF0-110CC25610F4}" srcOrd="0" destOrd="0" presId="urn:microsoft.com/office/officeart/2018/5/layout/IconLeafLabelList"/>
    <dgm:cxn modelId="{AD3C3B86-C525-4EC9-8EE9-4961D5BC981B}" type="presParOf" srcId="{630AD111-C5C1-4B9B-8EF0-110CC25610F4}" destId="{3089F90C-ADC3-4D8D-95AE-9DAC1D6BA13F}" srcOrd="0" destOrd="0" presId="urn:microsoft.com/office/officeart/2018/5/layout/IconLeafLabelList"/>
    <dgm:cxn modelId="{5AD26179-2367-4AB8-B82D-CFDA6030F625}" type="presParOf" srcId="{630AD111-C5C1-4B9B-8EF0-110CC25610F4}" destId="{A8F0F40B-F08E-4EA2-A1B7-4AF15454ADA3}" srcOrd="1" destOrd="0" presId="urn:microsoft.com/office/officeart/2018/5/layout/IconLeafLabelList"/>
    <dgm:cxn modelId="{52E5D9BB-9291-4923-9172-CBD4E37AE859}" type="presParOf" srcId="{630AD111-C5C1-4B9B-8EF0-110CC25610F4}" destId="{5C49C3F4-C49E-4280-AD6C-062753E137C5}" srcOrd="2" destOrd="0" presId="urn:microsoft.com/office/officeart/2018/5/layout/IconLeafLabelList"/>
    <dgm:cxn modelId="{8637979E-AA62-477F-8BB8-73D6C0D38EE7}" type="presParOf" srcId="{630AD111-C5C1-4B9B-8EF0-110CC25610F4}" destId="{C80313AD-11DD-4811-8114-8A9DCF0E5CFA}" srcOrd="3" destOrd="0" presId="urn:microsoft.com/office/officeart/2018/5/layout/IconLeafLabelList"/>
    <dgm:cxn modelId="{50B18959-FF1F-47F8-9ACE-0CB76CF88ED9}" type="presParOf" srcId="{E0FFA3E4-B7B7-4576-84DB-D9E873759913}" destId="{037D7AC7-0E82-4D89-9D5F-053422E8CC47}" srcOrd="1" destOrd="0" presId="urn:microsoft.com/office/officeart/2018/5/layout/IconLeafLabelList"/>
    <dgm:cxn modelId="{F80FBBD8-FBFF-490E-8C86-D36855C42E01}" type="presParOf" srcId="{E0FFA3E4-B7B7-4576-84DB-D9E873759913}" destId="{33C5F68E-E5EC-409D-AE05-D424E09F084F}" srcOrd="2" destOrd="0" presId="urn:microsoft.com/office/officeart/2018/5/layout/IconLeafLabelList"/>
    <dgm:cxn modelId="{115731DB-48FE-4416-BA10-5FE5C7BB9038}" type="presParOf" srcId="{33C5F68E-E5EC-409D-AE05-D424E09F084F}" destId="{5F982837-69E9-4F30-A7EE-663F74887152}" srcOrd="0" destOrd="0" presId="urn:microsoft.com/office/officeart/2018/5/layout/IconLeafLabelList"/>
    <dgm:cxn modelId="{78267A41-AC7D-4771-A450-62D9ED9C5A82}" type="presParOf" srcId="{33C5F68E-E5EC-409D-AE05-D424E09F084F}" destId="{6F1D3AD8-F6C6-45AF-8885-FC25FF31B3AF}" srcOrd="1" destOrd="0" presId="urn:microsoft.com/office/officeart/2018/5/layout/IconLeafLabelList"/>
    <dgm:cxn modelId="{7F7FB26E-E1D5-41D1-9155-208A3796975B}" type="presParOf" srcId="{33C5F68E-E5EC-409D-AE05-D424E09F084F}" destId="{5E9FE308-098D-403F-8844-77C29EFC38B3}" srcOrd="2" destOrd="0" presId="urn:microsoft.com/office/officeart/2018/5/layout/IconLeafLabelList"/>
    <dgm:cxn modelId="{36566880-9918-4FF3-92BF-9F8398FE6358}" type="presParOf" srcId="{33C5F68E-E5EC-409D-AE05-D424E09F084F}" destId="{519EA479-50A5-4406-995D-F7E52989DB97}" srcOrd="3" destOrd="0" presId="urn:microsoft.com/office/officeart/2018/5/layout/IconLeafLabelList"/>
    <dgm:cxn modelId="{13B4C4C9-3B8F-4450-9F97-57CF76956925}" type="presParOf" srcId="{E0FFA3E4-B7B7-4576-84DB-D9E873759913}" destId="{AF2C0352-09F0-43FC-BC81-51B7C885DF5D}" srcOrd="3" destOrd="0" presId="urn:microsoft.com/office/officeart/2018/5/layout/IconLeafLabelList"/>
    <dgm:cxn modelId="{CB6B77B3-541D-4E71-BBB6-E6FAEAC8F611}" type="presParOf" srcId="{E0FFA3E4-B7B7-4576-84DB-D9E873759913}" destId="{F819AB2F-A587-44EE-90C4-031243169A85}" srcOrd="4" destOrd="0" presId="urn:microsoft.com/office/officeart/2018/5/layout/IconLeafLabelList"/>
    <dgm:cxn modelId="{DAD883D1-344E-43F0-BAF6-5CDF6553B05C}" type="presParOf" srcId="{F819AB2F-A587-44EE-90C4-031243169A85}" destId="{EDBDA9FE-9A8C-43B6-AC4E-A9C4EEABF277}" srcOrd="0" destOrd="0" presId="urn:microsoft.com/office/officeart/2018/5/layout/IconLeafLabelList"/>
    <dgm:cxn modelId="{87AABC82-4AE9-4F5B-A483-C2FA11047076}" type="presParOf" srcId="{F819AB2F-A587-44EE-90C4-031243169A85}" destId="{EC8540E5-E234-44C0-B177-4137BF2B3943}" srcOrd="1" destOrd="0" presId="urn:microsoft.com/office/officeart/2018/5/layout/IconLeafLabelList"/>
    <dgm:cxn modelId="{B1722F28-CD3D-48E5-B5C2-2732A77EC1FE}" type="presParOf" srcId="{F819AB2F-A587-44EE-90C4-031243169A85}" destId="{76223CF6-636A-4BE3-8971-27F609BB31B2}" srcOrd="2" destOrd="0" presId="urn:microsoft.com/office/officeart/2018/5/layout/IconLeafLabelList"/>
    <dgm:cxn modelId="{2B0A9B2B-DB16-4C83-87FA-1F6A44C215C6}" type="presParOf" srcId="{F819AB2F-A587-44EE-90C4-031243169A85}" destId="{99932AD1-C66B-4BC8-8B6C-AD36A6B4A9AC}" srcOrd="3" destOrd="0" presId="urn:microsoft.com/office/officeart/2018/5/layout/IconLeafLabelList"/>
    <dgm:cxn modelId="{85D8376C-9F9D-429E-A1D6-0FEB8B0EB036}" type="presParOf" srcId="{E0FFA3E4-B7B7-4576-84DB-D9E873759913}" destId="{8CAABECF-397C-494C-A799-C2F110B8100F}" srcOrd="5" destOrd="0" presId="urn:microsoft.com/office/officeart/2018/5/layout/IconLeafLabelList"/>
    <dgm:cxn modelId="{2C5D7AF5-75BC-41FB-8EBA-73BCD4CEBB8D}" type="presParOf" srcId="{E0FFA3E4-B7B7-4576-84DB-D9E873759913}" destId="{59A036C6-97D1-4C8D-AE57-787AD7D8DB46}" srcOrd="6" destOrd="0" presId="urn:microsoft.com/office/officeart/2018/5/layout/IconLeafLabelList"/>
    <dgm:cxn modelId="{E5A1DEAA-2A81-4BC3-9C69-C9F93B3F1761}" type="presParOf" srcId="{59A036C6-97D1-4C8D-AE57-787AD7D8DB46}" destId="{F3DCCCFF-A2B7-4AD1-A812-75FC5AFB7FFB}" srcOrd="0" destOrd="0" presId="urn:microsoft.com/office/officeart/2018/5/layout/IconLeafLabelList"/>
    <dgm:cxn modelId="{015512A0-67AD-4524-8A9A-00C8A022BE46}" type="presParOf" srcId="{59A036C6-97D1-4C8D-AE57-787AD7D8DB46}" destId="{F029F6E8-A662-4460-B00E-CC177C780843}" srcOrd="1" destOrd="0" presId="urn:microsoft.com/office/officeart/2018/5/layout/IconLeafLabelList"/>
    <dgm:cxn modelId="{888BC81E-1988-43BB-9AFC-936A0D1169EE}" type="presParOf" srcId="{59A036C6-97D1-4C8D-AE57-787AD7D8DB46}" destId="{E7856C30-FD44-4138-825C-091EF6A73C1F}" srcOrd="2" destOrd="0" presId="urn:microsoft.com/office/officeart/2018/5/layout/IconLeafLabelList"/>
    <dgm:cxn modelId="{78ACD621-F946-4E38-A0AE-C2DAE74D5B4F}" type="presParOf" srcId="{59A036C6-97D1-4C8D-AE57-787AD7D8DB46}" destId="{2B31232F-1CE9-450D-A5CC-41C085CE04C2}"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2B51C7-BA8B-4A14-BD0E-F12D64270433}"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86F91C86-50F4-4D71-8E4B-E7ACBD5C3A5F}">
      <dgm:prSet/>
      <dgm:spPr/>
      <dgm:t>
        <a:bodyPr/>
        <a:lstStyle/>
        <a:p>
          <a:r>
            <a:rPr lang="en-US" dirty="0">
              <a:latin typeface="Calibri Light" panose="020F0302020204030204"/>
            </a:rPr>
            <a:t>Views</a:t>
          </a:r>
          <a:endParaRPr lang="en-US" dirty="0"/>
        </a:p>
      </dgm:t>
    </dgm:pt>
    <dgm:pt modelId="{F9B99F8C-D20C-41D6-BDC7-9FFF8C9ABD9D}" type="parTrans" cxnId="{1DAF0D05-1BD4-4905-B310-768386761E02}">
      <dgm:prSet/>
      <dgm:spPr/>
      <dgm:t>
        <a:bodyPr/>
        <a:lstStyle/>
        <a:p>
          <a:endParaRPr lang="en-US"/>
        </a:p>
      </dgm:t>
    </dgm:pt>
    <dgm:pt modelId="{907454E2-8A9D-4967-93D7-E37534D00CF3}" type="sibTrans" cxnId="{1DAF0D05-1BD4-4905-B310-768386761E02}">
      <dgm:prSet/>
      <dgm:spPr/>
      <dgm:t>
        <a:bodyPr/>
        <a:lstStyle/>
        <a:p>
          <a:endParaRPr lang="en-US"/>
        </a:p>
      </dgm:t>
    </dgm:pt>
    <dgm:pt modelId="{EBA12A2B-8598-4E1D-9D97-3EBC6A289192}">
      <dgm:prSet phldr="0"/>
      <dgm:spPr/>
      <dgm:t>
        <a:bodyPr/>
        <a:lstStyle/>
        <a:p>
          <a:pPr rtl="0"/>
          <a:r>
            <a:rPr lang="en-US" dirty="0" err="1">
              <a:latin typeface="Calibri Light" panose="020F0302020204030204"/>
            </a:rPr>
            <a:t>Attendence</a:t>
          </a:r>
          <a:r>
            <a:rPr lang="en-US" dirty="0">
              <a:latin typeface="Calibri Light" panose="020F0302020204030204"/>
            </a:rPr>
            <a:t> </a:t>
          </a:r>
        </a:p>
      </dgm:t>
    </dgm:pt>
    <dgm:pt modelId="{9C88FD91-5BCD-4CAF-B797-1D1CC66900EE}" type="parTrans" cxnId="{65A0951B-2711-4D00-958E-E0EC9409C385}">
      <dgm:prSet/>
      <dgm:spPr/>
    </dgm:pt>
    <dgm:pt modelId="{1E88FD69-88FE-4675-B36B-AEFB7832F0C5}" type="sibTrans" cxnId="{65A0951B-2711-4D00-958E-E0EC9409C385}">
      <dgm:prSet/>
      <dgm:spPr/>
    </dgm:pt>
    <dgm:pt modelId="{78818C01-CBDE-473C-AB35-E9FE35240E3E}">
      <dgm:prSet phldr="0"/>
      <dgm:spPr/>
      <dgm:t>
        <a:bodyPr/>
        <a:lstStyle/>
        <a:p>
          <a:r>
            <a:rPr lang="en-US" dirty="0">
              <a:latin typeface="Calibri Light" panose="020F0302020204030204"/>
            </a:rPr>
            <a:t>Class</a:t>
          </a:r>
        </a:p>
      </dgm:t>
    </dgm:pt>
    <dgm:pt modelId="{50BE46F4-2393-4E94-B25C-FABD7887B924}" type="parTrans" cxnId="{FB252028-A9F9-4FD9-9E29-B3C405558269}">
      <dgm:prSet/>
      <dgm:spPr/>
    </dgm:pt>
    <dgm:pt modelId="{3EFEE3C9-8905-4153-994D-A183AFCD5442}" type="sibTrans" cxnId="{FB252028-A9F9-4FD9-9E29-B3C405558269}">
      <dgm:prSet/>
      <dgm:spPr/>
    </dgm:pt>
    <dgm:pt modelId="{C0EC710F-1CEF-4CC3-8976-093B2C48B07E}">
      <dgm:prSet phldr="0"/>
      <dgm:spPr/>
      <dgm:t>
        <a:bodyPr/>
        <a:lstStyle/>
        <a:p>
          <a:pPr rtl="0"/>
          <a:r>
            <a:rPr lang="en-US" dirty="0">
              <a:latin typeface="Calibri Light" panose="020F0302020204030204"/>
            </a:rPr>
            <a:t>Class details</a:t>
          </a:r>
        </a:p>
      </dgm:t>
    </dgm:pt>
    <dgm:pt modelId="{A97AF978-C995-40EC-B02F-57D93848A43B}" type="parTrans" cxnId="{CD4A9C71-260E-4789-80C8-611475DA7237}">
      <dgm:prSet/>
      <dgm:spPr/>
    </dgm:pt>
    <dgm:pt modelId="{694A5739-AE29-4BE0-B1B6-2322566A07F6}" type="sibTrans" cxnId="{CD4A9C71-260E-4789-80C8-611475DA7237}">
      <dgm:prSet/>
      <dgm:spPr/>
    </dgm:pt>
    <dgm:pt modelId="{9096A8CD-AB7D-4583-A532-502A934AF9BB}">
      <dgm:prSet phldr="0"/>
      <dgm:spPr/>
      <dgm:t>
        <a:bodyPr/>
        <a:lstStyle/>
        <a:p>
          <a:pPr rtl="0"/>
          <a:r>
            <a:rPr lang="en-US" dirty="0"/>
            <a:t>Models                                                      </a:t>
          </a:r>
          <a:r>
            <a:rPr lang="en-US" dirty="0">
              <a:latin typeface="Calibri Light" panose="020F0302020204030204"/>
            </a:rPr>
            <a:t> </a:t>
          </a:r>
          <a:endParaRPr lang="en-US" dirty="0"/>
        </a:p>
      </dgm:t>
    </dgm:pt>
    <dgm:pt modelId="{1D89A921-FE21-4A29-9CBA-D173F8753F88}" type="parTrans" cxnId="{079B37AB-2ED7-4CCE-8E9A-C723414D5A0F}">
      <dgm:prSet/>
      <dgm:spPr/>
    </dgm:pt>
    <dgm:pt modelId="{F0924571-5C0B-4A48-9157-76385129D739}" type="sibTrans" cxnId="{079B37AB-2ED7-4CCE-8E9A-C723414D5A0F}">
      <dgm:prSet/>
      <dgm:spPr/>
    </dgm:pt>
    <dgm:pt modelId="{CBD86834-2165-44E8-A4C0-5DC24CF240CB}">
      <dgm:prSet phldr="0"/>
      <dgm:spPr/>
      <dgm:t>
        <a:bodyPr/>
        <a:lstStyle/>
        <a:p>
          <a:r>
            <a:rPr lang="en-US" dirty="0"/>
            <a:t>User</a:t>
          </a:r>
        </a:p>
      </dgm:t>
    </dgm:pt>
    <dgm:pt modelId="{8226556E-7992-4E25-BDFB-7A5CA22A604A}" type="parTrans" cxnId="{77B6227E-31B2-4CAB-8775-6DFA5304864E}">
      <dgm:prSet/>
      <dgm:spPr/>
    </dgm:pt>
    <dgm:pt modelId="{7804BA86-83DE-405A-A25A-D720ED0EF12F}" type="sibTrans" cxnId="{77B6227E-31B2-4CAB-8775-6DFA5304864E}">
      <dgm:prSet/>
      <dgm:spPr/>
    </dgm:pt>
    <dgm:pt modelId="{A48B0448-3C0D-46B4-863B-F0B752EEE0F8}">
      <dgm:prSet phldr="0"/>
      <dgm:spPr/>
      <dgm:t>
        <a:bodyPr/>
        <a:lstStyle/>
        <a:p>
          <a:r>
            <a:rPr lang="en-US" dirty="0"/>
            <a:t>Dept</a:t>
          </a:r>
        </a:p>
      </dgm:t>
    </dgm:pt>
    <dgm:pt modelId="{D87E65E5-B23C-4B5F-8A45-32B97FB5A7BD}" type="parTrans" cxnId="{34850CD7-36D5-45A7-A6D7-60B03CA59856}">
      <dgm:prSet/>
      <dgm:spPr/>
    </dgm:pt>
    <dgm:pt modelId="{33315A11-68F2-4B70-8492-087491E59E55}" type="sibTrans" cxnId="{34850CD7-36D5-45A7-A6D7-60B03CA59856}">
      <dgm:prSet/>
      <dgm:spPr/>
    </dgm:pt>
    <dgm:pt modelId="{CA54C37C-40C7-4927-A614-C433B8E43413}">
      <dgm:prSet phldr="0"/>
      <dgm:spPr/>
      <dgm:t>
        <a:bodyPr/>
        <a:lstStyle/>
        <a:p>
          <a:r>
            <a:rPr lang="en-US" dirty="0"/>
            <a:t>Course</a:t>
          </a:r>
        </a:p>
      </dgm:t>
    </dgm:pt>
    <dgm:pt modelId="{197468F5-5932-47FE-8A38-5C13E08B986D}" type="parTrans" cxnId="{51A92C0D-0D3E-4AE5-B6B6-6EDA5243EFFC}">
      <dgm:prSet/>
      <dgm:spPr/>
    </dgm:pt>
    <dgm:pt modelId="{E34F7580-386A-4856-9047-CA65976710CB}" type="sibTrans" cxnId="{51A92C0D-0D3E-4AE5-B6B6-6EDA5243EFFC}">
      <dgm:prSet/>
      <dgm:spPr/>
    </dgm:pt>
    <dgm:pt modelId="{E004564E-A97F-45DC-B9BA-C3424C78C4B7}">
      <dgm:prSet phldr="0"/>
      <dgm:spPr/>
      <dgm:t>
        <a:bodyPr/>
        <a:lstStyle/>
        <a:p>
          <a:r>
            <a:rPr lang="en-US" dirty="0"/>
            <a:t>Class</a:t>
          </a:r>
        </a:p>
      </dgm:t>
    </dgm:pt>
    <dgm:pt modelId="{63B4CDF1-2906-416B-BD1D-136E9214F098}" type="parTrans" cxnId="{9BD6A365-C86C-4343-8FC8-815515DAFD13}">
      <dgm:prSet/>
      <dgm:spPr/>
    </dgm:pt>
    <dgm:pt modelId="{B10097F6-DB18-48E3-8A3C-BC526FE621E9}" type="sibTrans" cxnId="{9BD6A365-C86C-4343-8FC8-815515DAFD13}">
      <dgm:prSet/>
      <dgm:spPr/>
    </dgm:pt>
    <dgm:pt modelId="{24E3A8A1-0732-4451-9D81-2E5E6D82ECD7}">
      <dgm:prSet phldr="0"/>
      <dgm:spPr/>
      <dgm:t>
        <a:bodyPr/>
        <a:lstStyle/>
        <a:p>
          <a:r>
            <a:rPr lang="en-US" dirty="0"/>
            <a:t>Student </a:t>
          </a:r>
        </a:p>
      </dgm:t>
    </dgm:pt>
    <dgm:pt modelId="{FB664821-75BF-4A55-9944-2F09C306045F}" type="parTrans" cxnId="{A10D5117-5CB2-4302-8652-DCA639B4E905}">
      <dgm:prSet/>
      <dgm:spPr/>
    </dgm:pt>
    <dgm:pt modelId="{D7E7E9BD-F7DC-4CFC-B7F0-ECB060D02747}" type="sibTrans" cxnId="{A10D5117-5CB2-4302-8652-DCA639B4E905}">
      <dgm:prSet/>
      <dgm:spPr/>
    </dgm:pt>
    <dgm:pt modelId="{AEF4461E-AB10-4D9E-85FD-88D39595C663}">
      <dgm:prSet phldr="0"/>
      <dgm:spPr/>
      <dgm:t>
        <a:bodyPr/>
        <a:lstStyle/>
        <a:p>
          <a:r>
            <a:rPr lang="en-US" dirty="0"/>
            <a:t>Teacher</a:t>
          </a:r>
        </a:p>
      </dgm:t>
    </dgm:pt>
    <dgm:pt modelId="{2FD51938-8ADF-4AC0-8BA2-3C14DD4692B7}" type="parTrans" cxnId="{9D0F8AC2-DA0C-4ADA-9E75-DAF561D16D5C}">
      <dgm:prSet/>
      <dgm:spPr/>
    </dgm:pt>
    <dgm:pt modelId="{950388D4-B7A2-45A6-AD1B-8B2009739BDF}" type="sibTrans" cxnId="{9D0F8AC2-DA0C-4ADA-9E75-DAF561D16D5C}">
      <dgm:prSet/>
      <dgm:spPr/>
    </dgm:pt>
    <dgm:pt modelId="{1E5EBFD8-E5A0-4B86-A0B9-2A0709AC2031}">
      <dgm:prSet phldr="0"/>
      <dgm:spPr/>
      <dgm:t>
        <a:bodyPr/>
        <a:lstStyle/>
        <a:p>
          <a:r>
            <a:rPr lang="en-US">
              <a:latin typeface="Calibri Light" panose="020F0302020204030204"/>
            </a:rPr>
            <a:t>Assign</a:t>
          </a:r>
          <a:endParaRPr lang="en-US"/>
        </a:p>
      </dgm:t>
    </dgm:pt>
    <dgm:pt modelId="{CB41C845-46A7-47C0-8147-395AE3C2C448}" type="parTrans" cxnId="{DC2709C7-19C7-4451-BC6F-4BE5F7392D36}">
      <dgm:prSet/>
      <dgm:spPr/>
    </dgm:pt>
    <dgm:pt modelId="{BBE1F217-5EC2-48FC-A017-D7186CA151F5}" type="sibTrans" cxnId="{DC2709C7-19C7-4451-BC6F-4BE5F7392D36}">
      <dgm:prSet/>
      <dgm:spPr/>
    </dgm:pt>
    <dgm:pt modelId="{F8CE6F1A-DCDD-494C-8F53-503CDA411446}">
      <dgm:prSet phldr="0"/>
      <dgm:spPr/>
      <dgm:t>
        <a:bodyPr/>
        <a:lstStyle/>
        <a:p>
          <a:r>
            <a:rPr lang="en-US" dirty="0"/>
            <a:t>Attendance</a:t>
          </a:r>
        </a:p>
      </dgm:t>
    </dgm:pt>
    <dgm:pt modelId="{3452BE3C-11DF-4902-8AB7-5E95C668A4DB}" type="parTrans" cxnId="{B7AF08CA-4CB9-4D3C-A7F6-72A5BACC664E}">
      <dgm:prSet/>
      <dgm:spPr/>
    </dgm:pt>
    <dgm:pt modelId="{124FF665-F936-43F3-97E6-7841414020BD}" type="sibTrans" cxnId="{B7AF08CA-4CB9-4D3C-A7F6-72A5BACC664E}">
      <dgm:prSet/>
      <dgm:spPr/>
    </dgm:pt>
    <dgm:pt modelId="{4785C68D-B8C6-4081-B8EC-8CE9EAC4C05F}">
      <dgm:prSet phldr="0"/>
      <dgm:spPr/>
      <dgm:t>
        <a:bodyPr/>
        <a:lstStyle/>
        <a:p>
          <a:r>
            <a:rPr lang="en-US" dirty="0">
              <a:latin typeface="Calibri Light" panose="020F0302020204030204"/>
            </a:rPr>
            <a:t>Templates</a:t>
          </a:r>
        </a:p>
      </dgm:t>
    </dgm:pt>
    <dgm:pt modelId="{31F2EB88-5536-4613-80BA-6A88008DE9B8}" type="parTrans" cxnId="{D4DD3034-830D-4114-BA13-53D8A3F611A4}">
      <dgm:prSet/>
      <dgm:spPr/>
    </dgm:pt>
    <dgm:pt modelId="{9AFE66E2-918E-42D9-B703-D143CDDC55B9}" type="sibTrans" cxnId="{D4DD3034-830D-4114-BA13-53D8A3F611A4}">
      <dgm:prSet/>
      <dgm:spPr/>
    </dgm:pt>
    <dgm:pt modelId="{740C5137-3A93-4C85-846B-0D0F5557F160}">
      <dgm:prSet phldr="0"/>
      <dgm:spPr/>
      <dgm:t>
        <a:bodyPr/>
        <a:lstStyle/>
        <a:p>
          <a:r>
            <a:rPr lang="en-US" dirty="0">
              <a:latin typeface="Calibri Light" panose="020F0302020204030204"/>
            </a:rPr>
            <a:t>Login/Logout</a:t>
          </a:r>
        </a:p>
      </dgm:t>
    </dgm:pt>
    <dgm:pt modelId="{FBFC3E19-B0B9-4968-9A8A-A564A515F12B}" type="parTrans" cxnId="{E7989708-809A-4AC6-A196-5F9A1B0BA20D}">
      <dgm:prSet/>
      <dgm:spPr/>
    </dgm:pt>
    <dgm:pt modelId="{DA3371AA-16AC-4528-9A3A-22D55F9CD6E9}" type="sibTrans" cxnId="{E7989708-809A-4AC6-A196-5F9A1B0BA20D}">
      <dgm:prSet/>
      <dgm:spPr/>
    </dgm:pt>
    <dgm:pt modelId="{7EAF7110-7671-4199-8310-90F4F51E14C7}">
      <dgm:prSet phldr="0"/>
      <dgm:spPr/>
      <dgm:t>
        <a:bodyPr/>
        <a:lstStyle/>
        <a:p>
          <a:pPr rtl="0"/>
          <a:r>
            <a:rPr lang="en-US" dirty="0">
              <a:latin typeface="Calibri Light" panose="020F0302020204030204"/>
            </a:rPr>
            <a:t>Attendance/Attendance details</a:t>
          </a:r>
        </a:p>
      </dgm:t>
    </dgm:pt>
    <dgm:pt modelId="{0A942766-5011-44A4-BE43-14B22B9E9549}" type="parTrans" cxnId="{8A506018-2C59-4656-B5D4-D25C0D8E1BEE}">
      <dgm:prSet/>
      <dgm:spPr/>
    </dgm:pt>
    <dgm:pt modelId="{164D4C5E-2503-4B56-80CF-06A44FFFF2C4}" type="sibTrans" cxnId="{8A506018-2C59-4656-B5D4-D25C0D8E1BEE}">
      <dgm:prSet/>
      <dgm:spPr/>
    </dgm:pt>
    <dgm:pt modelId="{4FD7F205-8E67-4F9D-A1E9-CEDB24F25DFA}">
      <dgm:prSet phldr="0"/>
      <dgm:spPr/>
      <dgm:t>
        <a:bodyPr/>
        <a:lstStyle/>
        <a:p>
          <a:pPr rtl="0"/>
          <a:r>
            <a:rPr lang="en-US" err="1">
              <a:latin typeface="Calibri Light" panose="020F0302020204030204"/>
            </a:rPr>
            <a:t>Attendance</a:t>
          </a:r>
          <a:r>
            <a:rPr lang="en-US" err="1"/>
            <a:t>_detail</a:t>
          </a:r>
          <a:endParaRPr lang="en-US" dirty="0">
            <a:latin typeface="Calibri Light" panose="020F0302020204030204"/>
          </a:endParaRPr>
        </a:p>
      </dgm:t>
    </dgm:pt>
    <dgm:pt modelId="{2BF2A845-89C2-45C5-BC69-558F4AD3F0EB}" type="parTrans" cxnId="{65DE4804-F8A7-4F4D-9E43-B8171E9A047B}">
      <dgm:prSet/>
      <dgm:spPr/>
    </dgm:pt>
    <dgm:pt modelId="{7BFB4CC3-1673-4152-BA9A-A1CF1A107F32}" type="sibTrans" cxnId="{65DE4804-F8A7-4F4D-9E43-B8171E9A047B}">
      <dgm:prSet/>
      <dgm:spPr/>
    </dgm:pt>
    <dgm:pt modelId="{BB48351A-02C5-430E-B354-1C985F85E91F}">
      <dgm:prSet phldr="0"/>
      <dgm:spPr/>
      <dgm:t>
        <a:bodyPr/>
        <a:lstStyle/>
        <a:p>
          <a:pPr rtl="0"/>
          <a:r>
            <a:rPr lang="en-US" dirty="0">
              <a:latin typeface="Calibri Light" panose="020F0302020204030204"/>
            </a:rPr>
            <a:t>Students</a:t>
          </a:r>
        </a:p>
      </dgm:t>
    </dgm:pt>
    <dgm:pt modelId="{67A76EA3-725D-4E02-A068-27D30FE6C282}" type="parTrans" cxnId="{AE6CEFC3-4206-4EE7-ACB6-BEE6E949BF21}">
      <dgm:prSet/>
      <dgm:spPr/>
    </dgm:pt>
    <dgm:pt modelId="{718287FF-D8B1-452D-8F17-E6CE8C4AA3AF}" type="sibTrans" cxnId="{AE6CEFC3-4206-4EE7-ACB6-BEE6E949BF21}">
      <dgm:prSet/>
      <dgm:spPr/>
    </dgm:pt>
    <dgm:pt modelId="{E0B3DC20-6503-4723-A986-508FBD603BB3}">
      <dgm:prSet phldr="0"/>
      <dgm:spPr/>
      <dgm:t>
        <a:bodyPr/>
        <a:lstStyle/>
        <a:p>
          <a:pPr rtl="0"/>
          <a:r>
            <a:rPr lang="en-US" dirty="0">
              <a:latin typeface="Calibri Light" panose="020F0302020204030204"/>
            </a:rPr>
            <a:t>Class Dates</a:t>
          </a:r>
        </a:p>
      </dgm:t>
    </dgm:pt>
    <dgm:pt modelId="{7C331E27-39FE-4C15-BCD5-B71799C66BD6}" type="parTrans" cxnId="{F604B876-2333-45D7-BE91-4719A7DD4D3D}">
      <dgm:prSet/>
      <dgm:spPr/>
    </dgm:pt>
    <dgm:pt modelId="{17C91126-AC07-43B4-9885-9FDE25C7A84E}" type="sibTrans" cxnId="{F604B876-2333-45D7-BE91-4719A7DD4D3D}">
      <dgm:prSet/>
      <dgm:spPr/>
    </dgm:pt>
    <dgm:pt modelId="{C43B894C-0DB5-4419-B9CC-592A30E003C8}">
      <dgm:prSet phldr="0"/>
      <dgm:spPr/>
      <dgm:t>
        <a:bodyPr/>
        <a:lstStyle/>
        <a:p>
          <a:pPr rtl="0"/>
          <a:r>
            <a:rPr lang="en-US" dirty="0">
              <a:latin typeface="Calibri Light" panose="020F0302020204030204"/>
            </a:rPr>
            <a:t>Cancel class</a:t>
          </a:r>
        </a:p>
      </dgm:t>
    </dgm:pt>
    <dgm:pt modelId="{9ACDC077-D2BC-43BA-836C-861782CC7F6B}" type="parTrans" cxnId="{8ACBE7E8-9850-45FA-B8A4-A7EBF1477278}">
      <dgm:prSet/>
      <dgm:spPr/>
    </dgm:pt>
    <dgm:pt modelId="{FCC5854A-5B7E-406E-8704-487B45F211AA}" type="sibTrans" cxnId="{8ACBE7E8-9850-45FA-B8A4-A7EBF1477278}">
      <dgm:prSet/>
      <dgm:spPr/>
    </dgm:pt>
    <dgm:pt modelId="{C4807A0C-CDAC-4BB2-A84E-8671034B1B6F}">
      <dgm:prSet phldr="0"/>
      <dgm:spPr/>
      <dgm:t>
        <a:bodyPr/>
        <a:lstStyle/>
        <a:p>
          <a:pPr rtl="0"/>
          <a:r>
            <a:rPr lang="en-US" dirty="0">
              <a:latin typeface="Calibri Light" panose="020F0302020204030204"/>
            </a:rPr>
            <a:t>Class/class details</a:t>
          </a:r>
        </a:p>
      </dgm:t>
    </dgm:pt>
    <dgm:pt modelId="{F40C0E45-987B-4743-B2DE-4FEBF5AD659E}" type="parTrans" cxnId="{FDB35779-6372-48B3-AD45-49A3EA6E07B7}">
      <dgm:prSet/>
      <dgm:spPr/>
    </dgm:pt>
    <dgm:pt modelId="{9D6C812A-C235-42F9-96EB-3E1266FC0DA6}" type="sibTrans" cxnId="{FDB35779-6372-48B3-AD45-49A3EA6E07B7}">
      <dgm:prSet/>
      <dgm:spPr/>
    </dgm:pt>
    <dgm:pt modelId="{15C32E78-2157-4052-8C54-0FCCC5A0C832}">
      <dgm:prSet phldr="0"/>
      <dgm:spPr/>
      <dgm:t>
        <a:bodyPr/>
        <a:lstStyle/>
        <a:p>
          <a:pPr rtl="0"/>
          <a:r>
            <a:rPr lang="en-US" dirty="0"/>
            <a:t>Auto </a:t>
          </a:r>
          <a:r>
            <a:rPr lang="en-US" dirty="0">
              <a:latin typeface="Calibri Light" panose="020F0302020204030204"/>
            </a:rPr>
            <a:t>attendance</a:t>
          </a:r>
          <a:endParaRPr lang="en-US" dirty="0"/>
        </a:p>
      </dgm:t>
    </dgm:pt>
    <dgm:pt modelId="{A0743BE1-E008-48A6-B781-E0FB093E62C0}" type="parTrans" cxnId="{218ED333-C5C1-495E-A6EE-92942F17399A}">
      <dgm:prSet/>
      <dgm:spPr/>
    </dgm:pt>
    <dgm:pt modelId="{62DB2E69-BCBE-4430-9B57-24A80965443E}" type="sibTrans" cxnId="{218ED333-C5C1-495E-A6EE-92942F17399A}">
      <dgm:prSet/>
      <dgm:spPr/>
    </dgm:pt>
    <dgm:pt modelId="{4F9B0ADF-D0C8-4E13-8722-AAC153B305AD}">
      <dgm:prSet phldr="0"/>
      <dgm:spPr/>
      <dgm:t>
        <a:bodyPr/>
        <a:lstStyle/>
        <a:p>
          <a:r>
            <a:rPr lang="en-US" dirty="0"/>
            <a:t>Upload class image</a:t>
          </a:r>
        </a:p>
      </dgm:t>
    </dgm:pt>
    <dgm:pt modelId="{E79618AF-B6DB-4291-9857-4A5EEFA92580}" type="parTrans" cxnId="{843A7692-F620-4159-A0B8-EEFA390004A9}">
      <dgm:prSet/>
      <dgm:spPr/>
    </dgm:pt>
    <dgm:pt modelId="{B2432890-4FF8-4ABE-8137-375C8F871529}" type="sibTrans" cxnId="{843A7692-F620-4159-A0B8-EEFA390004A9}">
      <dgm:prSet/>
      <dgm:spPr/>
    </dgm:pt>
    <dgm:pt modelId="{F86694B1-3BD8-4332-8052-50BE8470B7B6}">
      <dgm:prSet phldr="0"/>
      <dgm:spPr/>
      <dgm:t>
        <a:bodyPr/>
        <a:lstStyle/>
        <a:p>
          <a:pPr rtl="0"/>
          <a:r>
            <a:rPr lang="en-US" dirty="0">
              <a:latin typeface="Calibri Light" panose="020F0302020204030204"/>
            </a:rPr>
            <a:t>Students</a:t>
          </a:r>
        </a:p>
      </dgm:t>
    </dgm:pt>
    <dgm:pt modelId="{7AD010B2-4B50-43FC-B72E-CA14A8121E97}" type="parTrans" cxnId="{44E7B4E9-2F9E-4E1B-9DCC-758D3F7F15F9}">
      <dgm:prSet/>
      <dgm:spPr/>
    </dgm:pt>
    <dgm:pt modelId="{517F14B1-DEB3-4F23-B15A-F47E655468E3}" type="sibTrans" cxnId="{44E7B4E9-2F9E-4E1B-9DCC-758D3F7F15F9}">
      <dgm:prSet/>
      <dgm:spPr/>
    </dgm:pt>
    <dgm:pt modelId="{124B6BF5-0BE9-42FC-BA63-9AAA9BB67CB6}" type="pres">
      <dgm:prSet presAssocID="{9C2B51C7-BA8B-4A14-BD0E-F12D64270433}" presName="Name0" presStyleCnt="0">
        <dgm:presLayoutVars>
          <dgm:dir/>
          <dgm:animLvl val="lvl"/>
          <dgm:resizeHandles val="exact"/>
        </dgm:presLayoutVars>
      </dgm:prSet>
      <dgm:spPr/>
    </dgm:pt>
    <dgm:pt modelId="{9640DC4A-B5CF-4D38-B54F-22BAF76EAEA2}" type="pres">
      <dgm:prSet presAssocID="{4785C68D-B8C6-4081-B8EC-8CE9EAC4C05F}" presName="boxAndChildren" presStyleCnt="0"/>
      <dgm:spPr/>
    </dgm:pt>
    <dgm:pt modelId="{F0546B16-B8C9-4CD2-B46A-92AE1C175E4F}" type="pres">
      <dgm:prSet presAssocID="{4785C68D-B8C6-4081-B8EC-8CE9EAC4C05F}" presName="parentTextBox" presStyleLbl="node1" presStyleIdx="0" presStyleCnt="3"/>
      <dgm:spPr/>
    </dgm:pt>
    <dgm:pt modelId="{14E8B545-6984-4FB7-951E-158CD65BE91D}" type="pres">
      <dgm:prSet presAssocID="{4785C68D-B8C6-4081-B8EC-8CE9EAC4C05F}" presName="entireBox" presStyleLbl="node1" presStyleIdx="0" presStyleCnt="3"/>
      <dgm:spPr/>
    </dgm:pt>
    <dgm:pt modelId="{9233FA38-821E-4997-B891-5A5B3079FECB}" type="pres">
      <dgm:prSet presAssocID="{4785C68D-B8C6-4081-B8EC-8CE9EAC4C05F}" presName="descendantBox" presStyleCnt="0"/>
      <dgm:spPr/>
    </dgm:pt>
    <dgm:pt modelId="{F55A6DC1-C989-4FD7-91FC-53440A42D79C}" type="pres">
      <dgm:prSet presAssocID="{740C5137-3A93-4C85-846B-0D0F5557F160}" presName="childTextBox" presStyleLbl="fgAccFollowNode1" presStyleIdx="0" presStyleCnt="21">
        <dgm:presLayoutVars>
          <dgm:bulletEnabled val="1"/>
        </dgm:presLayoutVars>
      </dgm:prSet>
      <dgm:spPr/>
    </dgm:pt>
    <dgm:pt modelId="{298AA223-0215-4827-8A3A-CA7F97EF391D}" type="pres">
      <dgm:prSet presAssocID="{7EAF7110-7671-4199-8310-90F4F51E14C7}" presName="childTextBox" presStyleLbl="fgAccFollowNode1" presStyleIdx="1" presStyleCnt="21">
        <dgm:presLayoutVars>
          <dgm:bulletEnabled val="1"/>
        </dgm:presLayoutVars>
      </dgm:prSet>
      <dgm:spPr/>
    </dgm:pt>
    <dgm:pt modelId="{DE10E1DE-DF0A-4782-B720-9AB057BDDDD2}" type="pres">
      <dgm:prSet presAssocID="{C4807A0C-CDAC-4BB2-A84E-8671034B1B6F}" presName="childTextBox" presStyleLbl="fgAccFollowNode1" presStyleIdx="2" presStyleCnt="21">
        <dgm:presLayoutVars>
          <dgm:bulletEnabled val="1"/>
        </dgm:presLayoutVars>
      </dgm:prSet>
      <dgm:spPr/>
    </dgm:pt>
    <dgm:pt modelId="{3A514B1D-C65D-4A36-A8DA-4C31FC1B604F}" type="pres">
      <dgm:prSet presAssocID="{15C32E78-2157-4052-8C54-0FCCC5A0C832}" presName="childTextBox" presStyleLbl="fgAccFollowNode1" presStyleIdx="3" presStyleCnt="21">
        <dgm:presLayoutVars>
          <dgm:bulletEnabled val="1"/>
        </dgm:presLayoutVars>
      </dgm:prSet>
      <dgm:spPr/>
    </dgm:pt>
    <dgm:pt modelId="{B2D6D278-0E41-4AD2-81C2-B9A49E463FA7}" type="pres">
      <dgm:prSet presAssocID="{4F9B0ADF-D0C8-4E13-8722-AAC153B305AD}" presName="childTextBox" presStyleLbl="fgAccFollowNode1" presStyleIdx="4" presStyleCnt="21">
        <dgm:presLayoutVars>
          <dgm:bulletEnabled val="1"/>
        </dgm:presLayoutVars>
      </dgm:prSet>
      <dgm:spPr/>
    </dgm:pt>
    <dgm:pt modelId="{DD70F3C4-232E-4078-8514-793A7A6BAC56}" type="pres">
      <dgm:prSet presAssocID="{F86694B1-3BD8-4332-8052-50BE8470B7B6}" presName="childTextBox" presStyleLbl="fgAccFollowNode1" presStyleIdx="5" presStyleCnt="21">
        <dgm:presLayoutVars>
          <dgm:bulletEnabled val="1"/>
        </dgm:presLayoutVars>
      </dgm:prSet>
      <dgm:spPr/>
    </dgm:pt>
    <dgm:pt modelId="{8D977A15-6BF2-4C27-87D3-DC18588B980A}" type="pres">
      <dgm:prSet presAssocID="{907454E2-8A9D-4967-93D7-E37534D00CF3}" presName="sp" presStyleCnt="0"/>
      <dgm:spPr/>
    </dgm:pt>
    <dgm:pt modelId="{6ADCCFC9-08EE-4BE8-82C6-3A7F937B1F3F}" type="pres">
      <dgm:prSet presAssocID="{86F91C86-50F4-4D71-8E4B-E7ACBD5C3A5F}" presName="arrowAndChildren" presStyleCnt="0"/>
      <dgm:spPr/>
    </dgm:pt>
    <dgm:pt modelId="{F8CB5548-CC33-41FC-9F85-9E2807C8C7C0}" type="pres">
      <dgm:prSet presAssocID="{86F91C86-50F4-4D71-8E4B-E7ACBD5C3A5F}" presName="parentTextArrow" presStyleLbl="node1" presStyleIdx="0" presStyleCnt="3"/>
      <dgm:spPr/>
    </dgm:pt>
    <dgm:pt modelId="{DAA030E9-95DC-4052-BCF1-80372A122579}" type="pres">
      <dgm:prSet presAssocID="{86F91C86-50F4-4D71-8E4B-E7ACBD5C3A5F}" presName="arrow" presStyleLbl="node1" presStyleIdx="1" presStyleCnt="3"/>
      <dgm:spPr/>
    </dgm:pt>
    <dgm:pt modelId="{7AFF047C-00E7-42B9-A947-681AD8A4ED6D}" type="pres">
      <dgm:prSet presAssocID="{86F91C86-50F4-4D71-8E4B-E7ACBD5C3A5F}" presName="descendantArrow" presStyleCnt="0"/>
      <dgm:spPr/>
    </dgm:pt>
    <dgm:pt modelId="{B76B6C8B-0DE3-4850-96A3-1C30C15D3A9B}" type="pres">
      <dgm:prSet presAssocID="{4FD7F205-8E67-4F9D-A1E9-CEDB24F25DFA}" presName="childTextArrow" presStyleLbl="fgAccFollowNode1" presStyleIdx="6" presStyleCnt="21">
        <dgm:presLayoutVars>
          <dgm:bulletEnabled val="1"/>
        </dgm:presLayoutVars>
      </dgm:prSet>
      <dgm:spPr/>
    </dgm:pt>
    <dgm:pt modelId="{D106FDF6-8DA3-4923-B532-1A2449CE5B2E}" type="pres">
      <dgm:prSet presAssocID="{EBA12A2B-8598-4E1D-9D97-3EBC6A289192}" presName="childTextArrow" presStyleLbl="fgAccFollowNode1" presStyleIdx="7" presStyleCnt="21">
        <dgm:presLayoutVars>
          <dgm:bulletEnabled val="1"/>
        </dgm:presLayoutVars>
      </dgm:prSet>
      <dgm:spPr/>
    </dgm:pt>
    <dgm:pt modelId="{5CF880BE-6999-444D-8C3D-304ADBD29466}" type="pres">
      <dgm:prSet presAssocID="{78818C01-CBDE-473C-AB35-E9FE35240E3E}" presName="childTextArrow" presStyleLbl="fgAccFollowNode1" presStyleIdx="8" presStyleCnt="21">
        <dgm:presLayoutVars>
          <dgm:bulletEnabled val="1"/>
        </dgm:presLayoutVars>
      </dgm:prSet>
      <dgm:spPr/>
    </dgm:pt>
    <dgm:pt modelId="{21298C75-21E8-4703-A537-613BFDE053EB}" type="pres">
      <dgm:prSet presAssocID="{BB48351A-02C5-430E-B354-1C985F85E91F}" presName="childTextArrow" presStyleLbl="fgAccFollowNode1" presStyleIdx="9" presStyleCnt="21">
        <dgm:presLayoutVars>
          <dgm:bulletEnabled val="1"/>
        </dgm:presLayoutVars>
      </dgm:prSet>
      <dgm:spPr/>
    </dgm:pt>
    <dgm:pt modelId="{E9CA32F2-0DB8-40DD-AA92-2531C2C1201A}" type="pres">
      <dgm:prSet presAssocID="{C0EC710F-1CEF-4CC3-8976-093B2C48B07E}" presName="childTextArrow" presStyleLbl="fgAccFollowNode1" presStyleIdx="10" presStyleCnt="21">
        <dgm:presLayoutVars>
          <dgm:bulletEnabled val="1"/>
        </dgm:presLayoutVars>
      </dgm:prSet>
      <dgm:spPr/>
    </dgm:pt>
    <dgm:pt modelId="{DB46242D-64D6-43B9-B431-6F74CD41D5AB}" type="pres">
      <dgm:prSet presAssocID="{E0B3DC20-6503-4723-A986-508FBD603BB3}" presName="childTextArrow" presStyleLbl="fgAccFollowNode1" presStyleIdx="11" presStyleCnt="21">
        <dgm:presLayoutVars>
          <dgm:bulletEnabled val="1"/>
        </dgm:presLayoutVars>
      </dgm:prSet>
      <dgm:spPr/>
    </dgm:pt>
    <dgm:pt modelId="{3E74ABED-54EB-47A7-B43A-EC97FC4A557D}" type="pres">
      <dgm:prSet presAssocID="{C43B894C-0DB5-4419-B9CC-592A30E003C8}" presName="childTextArrow" presStyleLbl="fgAccFollowNode1" presStyleIdx="12" presStyleCnt="21">
        <dgm:presLayoutVars>
          <dgm:bulletEnabled val="1"/>
        </dgm:presLayoutVars>
      </dgm:prSet>
      <dgm:spPr/>
    </dgm:pt>
    <dgm:pt modelId="{9D83BEFA-1C08-4BC4-A3DA-7058C6A1BDF4}" type="pres">
      <dgm:prSet presAssocID="{F0924571-5C0B-4A48-9157-76385129D739}" presName="sp" presStyleCnt="0"/>
      <dgm:spPr/>
    </dgm:pt>
    <dgm:pt modelId="{78FF0EAE-6356-4358-8F26-6FBA6F3CE1AD}" type="pres">
      <dgm:prSet presAssocID="{9096A8CD-AB7D-4583-A532-502A934AF9BB}" presName="arrowAndChildren" presStyleCnt="0"/>
      <dgm:spPr/>
    </dgm:pt>
    <dgm:pt modelId="{C14A7436-D460-4C70-834C-54324CCF68EE}" type="pres">
      <dgm:prSet presAssocID="{9096A8CD-AB7D-4583-A532-502A934AF9BB}" presName="parentTextArrow" presStyleLbl="node1" presStyleIdx="1" presStyleCnt="3"/>
      <dgm:spPr/>
    </dgm:pt>
    <dgm:pt modelId="{D88DA7DF-9EEF-4F47-AA0F-8DF2647A6E84}" type="pres">
      <dgm:prSet presAssocID="{9096A8CD-AB7D-4583-A532-502A934AF9BB}" presName="arrow" presStyleLbl="node1" presStyleIdx="2" presStyleCnt="3"/>
      <dgm:spPr/>
    </dgm:pt>
    <dgm:pt modelId="{2C8F5686-8879-4B3F-AB49-202073AA9A65}" type="pres">
      <dgm:prSet presAssocID="{9096A8CD-AB7D-4583-A532-502A934AF9BB}" presName="descendantArrow" presStyleCnt="0"/>
      <dgm:spPr/>
    </dgm:pt>
    <dgm:pt modelId="{EDFD17EC-2BD9-479E-8FCF-079FB02500A1}" type="pres">
      <dgm:prSet presAssocID="{CBD86834-2165-44E8-A4C0-5DC24CF240CB}" presName="childTextArrow" presStyleLbl="fgAccFollowNode1" presStyleIdx="13" presStyleCnt="21">
        <dgm:presLayoutVars>
          <dgm:bulletEnabled val="1"/>
        </dgm:presLayoutVars>
      </dgm:prSet>
      <dgm:spPr/>
    </dgm:pt>
    <dgm:pt modelId="{70CBE4BE-CDD0-439A-A2BB-499BA75A9A10}" type="pres">
      <dgm:prSet presAssocID="{A48B0448-3C0D-46B4-863B-F0B752EEE0F8}" presName="childTextArrow" presStyleLbl="fgAccFollowNode1" presStyleIdx="14" presStyleCnt="21">
        <dgm:presLayoutVars>
          <dgm:bulletEnabled val="1"/>
        </dgm:presLayoutVars>
      </dgm:prSet>
      <dgm:spPr/>
    </dgm:pt>
    <dgm:pt modelId="{798A99DB-1838-426B-8F6B-5C84053D08B3}" type="pres">
      <dgm:prSet presAssocID="{CA54C37C-40C7-4927-A614-C433B8E43413}" presName="childTextArrow" presStyleLbl="fgAccFollowNode1" presStyleIdx="15" presStyleCnt="21">
        <dgm:presLayoutVars>
          <dgm:bulletEnabled val="1"/>
        </dgm:presLayoutVars>
      </dgm:prSet>
      <dgm:spPr/>
    </dgm:pt>
    <dgm:pt modelId="{E79D3D3B-2027-4081-9D8F-0F94FF7C74E2}" type="pres">
      <dgm:prSet presAssocID="{E004564E-A97F-45DC-B9BA-C3424C78C4B7}" presName="childTextArrow" presStyleLbl="fgAccFollowNode1" presStyleIdx="16" presStyleCnt="21">
        <dgm:presLayoutVars>
          <dgm:bulletEnabled val="1"/>
        </dgm:presLayoutVars>
      </dgm:prSet>
      <dgm:spPr/>
    </dgm:pt>
    <dgm:pt modelId="{ADABD18C-1392-4BBE-B016-13C698D7F819}" type="pres">
      <dgm:prSet presAssocID="{24E3A8A1-0732-4451-9D81-2E5E6D82ECD7}" presName="childTextArrow" presStyleLbl="fgAccFollowNode1" presStyleIdx="17" presStyleCnt="21">
        <dgm:presLayoutVars>
          <dgm:bulletEnabled val="1"/>
        </dgm:presLayoutVars>
      </dgm:prSet>
      <dgm:spPr/>
    </dgm:pt>
    <dgm:pt modelId="{8ABD0A3F-8720-461B-AC7A-94863165E379}" type="pres">
      <dgm:prSet presAssocID="{AEF4461E-AB10-4D9E-85FD-88D39595C663}" presName="childTextArrow" presStyleLbl="fgAccFollowNode1" presStyleIdx="18" presStyleCnt="21">
        <dgm:presLayoutVars>
          <dgm:bulletEnabled val="1"/>
        </dgm:presLayoutVars>
      </dgm:prSet>
      <dgm:spPr/>
    </dgm:pt>
    <dgm:pt modelId="{C0A7A843-C87F-449F-9824-B2ADD54A67EA}" type="pres">
      <dgm:prSet presAssocID="{1E5EBFD8-E5A0-4B86-A0B9-2A0709AC2031}" presName="childTextArrow" presStyleLbl="fgAccFollowNode1" presStyleIdx="19" presStyleCnt="21">
        <dgm:presLayoutVars>
          <dgm:bulletEnabled val="1"/>
        </dgm:presLayoutVars>
      </dgm:prSet>
      <dgm:spPr/>
    </dgm:pt>
    <dgm:pt modelId="{1EE8438B-4BA2-40FE-B852-E559E23B0568}" type="pres">
      <dgm:prSet presAssocID="{F8CE6F1A-DCDD-494C-8F53-503CDA411446}" presName="childTextArrow" presStyleLbl="fgAccFollowNode1" presStyleIdx="20" presStyleCnt="21">
        <dgm:presLayoutVars>
          <dgm:bulletEnabled val="1"/>
        </dgm:presLayoutVars>
      </dgm:prSet>
      <dgm:spPr/>
    </dgm:pt>
  </dgm:ptLst>
  <dgm:cxnLst>
    <dgm:cxn modelId="{65DE4804-F8A7-4F4D-9E43-B8171E9A047B}" srcId="{86F91C86-50F4-4D71-8E4B-E7ACBD5C3A5F}" destId="{4FD7F205-8E67-4F9D-A1E9-CEDB24F25DFA}" srcOrd="0" destOrd="0" parTransId="{2BF2A845-89C2-45C5-BC69-558F4AD3F0EB}" sibTransId="{7BFB4CC3-1673-4152-BA9A-A1CF1A107F32}"/>
    <dgm:cxn modelId="{1DAF0D05-1BD4-4905-B310-768386761E02}" srcId="{9C2B51C7-BA8B-4A14-BD0E-F12D64270433}" destId="{86F91C86-50F4-4D71-8E4B-E7ACBD5C3A5F}" srcOrd="1" destOrd="0" parTransId="{F9B99F8C-D20C-41D6-BDC7-9FFF8C9ABD9D}" sibTransId="{907454E2-8A9D-4967-93D7-E37534D00CF3}"/>
    <dgm:cxn modelId="{E7989708-809A-4AC6-A196-5F9A1B0BA20D}" srcId="{4785C68D-B8C6-4081-B8EC-8CE9EAC4C05F}" destId="{740C5137-3A93-4C85-846B-0D0F5557F160}" srcOrd="0" destOrd="0" parTransId="{FBFC3E19-B0B9-4968-9A8A-A564A515F12B}" sibTransId="{DA3371AA-16AC-4528-9A3A-22D55F9CD6E9}"/>
    <dgm:cxn modelId="{51A92C0D-0D3E-4AE5-B6B6-6EDA5243EFFC}" srcId="{9096A8CD-AB7D-4583-A532-502A934AF9BB}" destId="{CA54C37C-40C7-4927-A614-C433B8E43413}" srcOrd="2" destOrd="0" parTransId="{197468F5-5932-47FE-8A38-5C13E08B986D}" sibTransId="{E34F7580-386A-4856-9047-CA65976710CB}"/>
    <dgm:cxn modelId="{1B6DC716-FFC2-41AB-9279-27E282192346}" type="presOf" srcId="{C4807A0C-CDAC-4BB2-A84E-8671034B1B6F}" destId="{DE10E1DE-DF0A-4782-B720-9AB057BDDDD2}" srcOrd="0" destOrd="0" presId="urn:microsoft.com/office/officeart/2005/8/layout/process4"/>
    <dgm:cxn modelId="{A10D5117-5CB2-4302-8652-DCA639B4E905}" srcId="{9096A8CD-AB7D-4583-A532-502A934AF9BB}" destId="{24E3A8A1-0732-4451-9D81-2E5E6D82ECD7}" srcOrd="4" destOrd="0" parTransId="{FB664821-75BF-4A55-9944-2F09C306045F}" sibTransId="{D7E7E9BD-F7DC-4CFC-B7F0-ECB060D02747}"/>
    <dgm:cxn modelId="{8A506018-2C59-4656-B5D4-D25C0D8E1BEE}" srcId="{4785C68D-B8C6-4081-B8EC-8CE9EAC4C05F}" destId="{7EAF7110-7671-4199-8310-90F4F51E14C7}" srcOrd="1" destOrd="0" parTransId="{0A942766-5011-44A4-BE43-14B22B9E9549}" sibTransId="{164D4C5E-2503-4B56-80CF-06A44FFFF2C4}"/>
    <dgm:cxn modelId="{65A0951B-2711-4D00-958E-E0EC9409C385}" srcId="{86F91C86-50F4-4D71-8E4B-E7ACBD5C3A5F}" destId="{EBA12A2B-8598-4E1D-9D97-3EBC6A289192}" srcOrd="1" destOrd="0" parTransId="{9C88FD91-5BCD-4CAF-B797-1D1CC66900EE}" sibTransId="{1E88FD69-88FE-4675-B36B-AEFB7832F0C5}"/>
    <dgm:cxn modelId="{481D3223-7627-4ABC-B888-1369D3050F66}" type="presOf" srcId="{1E5EBFD8-E5A0-4B86-A0B9-2A0709AC2031}" destId="{C0A7A843-C87F-449F-9824-B2ADD54A67EA}" srcOrd="0" destOrd="0" presId="urn:microsoft.com/office/officeart/2005/8/layout/process4"/>
    <dgm:cxn modelId="{DDF26224-3624-4B2D-903D-A30EF43D50D8}" type="presOf" srcId="{740C5137-3A93-4C85-846B-0D0F5557F160}" destId="{F55A6DC1-C989-4FD7-91FC-53440A42D79C}" srcOrd="0" destOrd="0" presId="urn:microsoft.com/office/officeart/2005/8/layout/process4"/>
    <dgm:cxn modelId="{3CF71825-48EF-4BCA-BA1E-4DCCBDA63C30}" type="presOf" srcId="{9096A8CD-AB7D-4583-A532-502A934AF9BB}" destId="{C14A7436-D460-4C70-834C-54324CCF68EE}" srcOrd="0" destOrd="0" presId="urn:microsoft.com/office/officeart/2005/8/layout/process4"/>
    <dgm:cxn modelId="{FB252028-A9F9-4FD9-9E29-B3C405558269}" srcId="{86F91C86-50F4-4D71-8E4B-E7ACBD5C3A5F}" destId="{78818C01-CBDE-473C-AB35-E9FE35240E3E}" srcOrd="2" destOrd="0" parTransId="{50BE46F4-2393-4E94-B25C-FABD7887B924}" sibTransId="{3EFEE3C9-8905-4153-994D-A183AFCD5442}"/>
    <dgm:cxn modelId="{58CF572C-BBFC-4B04-8DEA-E9F090752C0B}" type="presOf" srcId="{CA54C37C-40C7-4927-A614-C433B8E43413}" destId="{798A99DB-1838-426B-8F6B-5C84053D08B3}" srcOrd="0" destOrd="0" presId="urn:microsoft.com/office/officeart/2005/8/layout/process4"/>
    <dgm:cxn modelId="{218ED333-C5C1-495E-A6EE-92942F17399A}" srcId="{4785C68D-B8C6-4081-B8EC-8CE9EAC4C05F}" destId="{15C32E78-2157-4052-8C54-0FCCC5A0C832}" srcOrd="3" destOrd="0" parTransId="{A0743BE1-E008-48A6-B781-E0FB093E62C0}" sibTransId="{62DB2E69-BCBE-4430-9B57-24A80965443E}"/>
    <dgm:cxn modelId="{D4DD3034-830D-4114-BA13-53D8A3F611A4}" srcId="{9C2B51C7-BA8B-4A14-BD0E-F12D64270433}" destId="{4785C68D-B8C6-4081-B8EC-8CE9EAC4C05F}" srcOrd="2" destOrd="0" parTransId="{31F2EB88-5536-4613-80BA-6A88008DE9B8}" sibTransId="{9AFE66E2-918E-42D9-B703-D143CDDC55B9}"/>
    <dgm:cxn modelId="{CD12E435-281B-47D6-A69A-953070BFBFEC}" type="presOf" srcId="{24E3A8A1-0732-4451-9D81-2E5E6D82ECD7}" destId="{ADABD18C-1392-4BBE-B016-13C698D7F819}" srcOrd="0" destOrd="0" presId="urn:microsoft.com/office/officeart/2005/8/layout/process4"/>
    <dgm:cxn modelId="{434EA737-74B3-4494-9760-A1236D06A108}" type="presOf" srcId="{AEF4461E-AB10-4D9E-85FD-88D39595C663}" destId="{8ABD0A3F-8720-461B-AC7A-94863165E379}" srcOrd="0" destOrd="0" presId="urn:microsoft.com/office/officeart/2005/8/layout/process4"/>
    <dgm:cxn modelId="{51CCDB60-2B1F-461B-98FE-5EFB4C46876A}" type="presOf" srcId="{4F9B0ADF-D0C8-4E13-8722-AAC153B305AD}" destId="{B2D6D278-0E41-4AD2-81C2-B9A49E463FA7}" srcOrd="0" destOrd="0" presId="urn:microsoft.com/office/officeart/2005/8/layout/process4"/>
    <dgm:cxn modelId="{638DF641-03DD-4E32-9D4C-97AAAA78376C}" type="presOf" srcId="{4785C68D-B8C6-4081-B8EC-8CE9EAC4C05F}" destId="{14E8B545-6984-4FB7-951E-158CD65BE91D}" srcOrd="1" destOrd="0" presId="urn:microsoft.com/office/officeart/2005/8/layout/process4"/>
    <dgm:cxn modelId="{AAC0C044-36FF-420A-814C-55C853EB634C}" type="presOf" srcId="{86F91C86-50F4-4D71-8E4B-E7ACBD5C3A5F}" destId="{DAA030E9-95DC-4052-BCF1-80372A122579}" srcOrd="1" destOrd="0" presId="urn:microsoft.com/office/officeart/2005/8/layout/process4"/>
    <dgm:cxn modelId="{23E78745-BE71-4F68-8D77-F3E33AA85F1E}" type="presOf" srcId="{7EAF7110-7671-4199-8310-90F4F51E14C7}" destId="{298AA223-0215-4827-8A3A-CA7F97EF391D}" srcOrd="0" destOrd="0" presId="urn:microsoft.com/office/officeart/2005/8/layout/process4"/>
    <dgm:cxn modelId="{9BD6A365-C86C-4343-8FC8-815515DAFD13}" srcId="{9096A8CD-AB7D-4583-A532-502A934AF9BB}" destId="{E004564E-A97F-45DC-B9BA-C3424C78C4B7}" srcOrd="3" destOrd="0" parTransId="{63B4CDF1-2906-416B-BD1D-136E9214F098}" sibTransId="{B10097F6-DB18-48E3-8A3C-BC526FE621E9}"/>
    <dgm:cxn modelId="{46F7C147-C710-4182-AAF7-AB150FFD75B7}" type="presOf" srcId="{E0B3DC20-6503-4723-A986-508FBD603BB3}" destId="{DB46242D-64D6-43B9-B431-6F74CD41D5AB}" srcOrd="0" destOrd="0" presId="urn:microsoft.com/office/officeart/2005/8/layout/process4"/>
    <dgm:cxn modelId="{3DCA2869-8281-433D-9ED1-34B8FA6C4681}" type="presOf" srcId="{C43B894C-0DB5-4419-B9CC-592A30E003C8}" destId="{3E74ABED-54EB-47A7-B43A-EC97FC4A557D}" srcOrd="0" destOrd="0" presId="urn:microsoft.com/office/officeart/2005/8/layout/process4"/>
    <dgm:cxn modelId="{03F1E56B-CC22-4276-A745-42E67252B59A}" type="presOf" srcId="{86F91C86-50F4-4D71-8E4B-E7ACBD5C3A5F}" destId="{F8CB5548-CC33-41FC-9F85-9E2807C8C7C0}" srcOrd="0" destOrd="0" presId="urn:microsoft.com/office/officeart/2005/8/layout/process4"/>
    <dgm:cxn modelId="{8DD4584C-D724-4C16-8596-7B1D08781DD2}" type="presOf" srcId="{CBD86834-2165-44E8-A4C0-5DC24CF240CB}" destId="{EDFD17EC-2BD9-479E-8FCF-079FB02500A1}" srcOrd="0" destOrd="0" presId="urn:microsoft.com/office/officeart/2005/8/layout/process4"/>
    <dgm:cxn modelId="{EFC3F96E-1405-4871-965D-20BD04E16B26}" type="presOf" srcId="{F86694B1-3BD8-4332-8052-50BE8470B7B6}" destId="{DD70F3C4-232E-4078-8514-793A7A6BAC56}" srcOrd="0" destOrd="0" presId="urn:microsoft.com/office/officeart/2005/8/layout/process4"/>
    <dgm:cxn modelId="{CD4A9C71-260E-4789-80C8-611475DA7237}" srcId="{86F91C86-50F4-4D71-8E4B-E7ACBD5C3A5F}" destId="{C0EC710F-1CEF-4CC3-8976-093B2C48B07E}" srcOrd="4" destOrd="0" parTransId="{A97AF978-C995-40EC-B02F-57D93848A43B}" sibTransId="{694A5739-AE29-4BE0-B1B6-2322566A07F6}"/>
    <dgm:cxn modelId="{F604B876-2333-45D7-BE91-4719A7DD4D3D}" srcId="{86F91C86-50F4-4D71-8E4B-E7ACBD5C3A5F}" destId="{E0B3DC20-6503-4723-A986-508FBD603BB3}" srcOrd="5" destOrd="0" parTransId="{7C331E27-39FE-4C15-BCD5-B71799C66BD6}" sibTransId="{17C91126-AC07-43B4-9885-9FDE25C7A84E}"/>
    <dgm:cxn modelId="{F5F89C57-86C8-429C-825D-0876CB00F85E}" type="presOf" srcId="{F8CE6F1A-DCDD-494C-8F53-503CDA411446}" destId="{1EE8438B-4BA2-40FE-B852-E559E23B0568}" srcOrd="0" destOrd="0" presId="urn:microsoft.com/office/officeart/2005/8/layout/process4"/>
    <dgm:cxn modelId="{FDB35779-6372-48B3-AD45-49A3EA6E07B7}" srcId="{4785C68D-B8C6-4081-B8EC-8CE9EAC4C05F}" destId="{C4807A0C-CDAC-4BB2-A84E-8671034B1B6F}" srcOrd="2" destOrd="0" parTransId="{F40C0E45-987B-4743-B2DE-4FEBF5AD659E}" sibTransId="{9D6C812A-C235-42F9-96EB-3E1266FC0DA6}"/>
    <dgm:cxn modelId="{77B6227E-31B2-4CAB-8775-6DFA5304864E}" srcId="{9096A8CD-AB7D-4583-A532-502A934AF9BB}" destId="{CBD86834-2165-44E8-A4C0-5DC24CF240CB}" srcOrd="0" destOrd="0" parTransId="{8226556E-7992-4E25-BDFB-7A5CA22A604A}" sibTransId="{7804BA86-83DE-405A-A25A-D720ED0EF12F}"/>
    <dgm:cxn modelId="{3B6BAA81-D484-44A0-B555-0A681806038B}" type="presOf" srcId="{9096A8CD-AB7D-4583-A532-502A934AF9BB}" destId="{D88DA7DF-9EEF-4F47-AA0F-8DF2647A6E84}" srcOrd="1" destOrd="0" presId="urn:microsoft.com/office/officeart/2005/8/layout/process4"/>
    <dgm:cxn modelId="{DD09F481-4F60-4F5C-9C30-EA95842269F6}" type="presOf" srcId="{A48B0448-3C0D-46B4-863B-F0B752EEE0F8}" destId="{70CBE4BE-CDD0-439A-A2BB-499BA75A9A10}" srcOrd="0" destOrd="0" presId="urn:microsoft.com/office/officeart/2005/8/layout/process4"/>
    <dgm:cxn modelId="{74627D8B-4CBB-46BE-AFD2-712843B85763}" type="presOf" srcId="{EBA12A2B-8598-4E1D-9D97-3EBC6A289192}" destId="{D106FDF6-8DA3-4923-B532-1A2449CE5B2E}" srcOrd="0" destOrd="0" presId="urn:microsoft.com/office/officeart/2005/8/layout/process4"/>
    <dgm:cxn modelId="{843A7692-F620-4159-A0B8-EEFA390004A9}" srcId="{4785C68D-B8C6-4081-B8EC-8CE9EAC4C05F}" destId="{4F9B0ADF-D0C8-4E13-8722-AAC153B305AD}" srcOrd="4" destOrd="0" parTransId="{E79618AF-B6DB-4291-9857-4A5EEFA92580}" sibTransId="{B2432890-4FF8-4ABE-8137-375C8F871529}"/>
    <dgm:cxn modelId="{2D9D1093-32C8-4576-B4DA-D4CD5B0BF494}" type="presOf" srcId="{E004564E-A97F-45DC-B9BA-C3424C78C4B7}" destId="{E79D3D3B-2027-4081-9D8F-0F94FF7C74E2}" srcOrd="0" destOrd="0" presId="urn:microsoft.com/office/officeart/2005/8/layout/process4"/>
    <dgm:cxn modelId="{C784F8A4-0860-4E68-9949-7EB47C52AAD1}" type="presOf" srcId="{4FD7F205-8E67-4F9D-A1E9-CEDB24F25DFA}" destId="{B76B6C8B-0DE3-4850-96A3-1C30C15D3A9B}" srcOrd="0" destOrd="0" presId="urn:microsoft.com/office/officeart/2005/8/layout/process4"/>
    <dgm:cxn modelId="{B64083A8-91B3-4CF8-8E4A-AECB329FE029}" type="presOf" srcId="{9C2B51C7-BA8B-4A14-BD0E-F12D64270433}" destId="{124B6BF5-0BE9-42FC-BA63-9AAA9BB67CB6}" srcOrd="0" destOrd="0" presId="urn:microsoft.com/office/officeart/2005/8/layout/process4"/>
    <dgm:cxn modelId="{079B37AB-2ED7-4CCE-8E9A-C723414D5A0F}" srcId="{9C2B51C7-BA8B-4A14-BD0E-F12D64270433}" destId="{9096A8CD-AB7D-4583-A532-502A934AF9BB}" srcOrd="0" destOrd="0" parTransId="{1D89A921-FE21-4A29-9CBA-D173F8753F88}" sibTransId="{F0924571-5C0B-4A48-9157-76385129D739}"/>
    <dgm:cxn modelId="{ACB3ECC0-CA34-4158-9C02-69B2C7D1CBC5}" type="presOf" srcId="{BB48351A-02C5-430E-B354-1C985F85E91F}" destId="{21298C75-21E8-4703-A537-613BFDE053EB}" srcOrd="0" destOrd="0" presId="urn:microsoft.com/office/officeart/2005/8/layout/process4"/>
    <dgm:cxn modelId="{9D0F8AC2-DA0C-4ADA-9E75-DAF561D16D5C}" srcId="{9096A8CD-AB7D-4583-A532-502A934AF9BB}" destId="{AEF4461E-AB10-4D9E-85FD-88D39595C663}" srcOrd="5" destOrd="0" parTransId="{2FD51938-8ADF-4AC0-8BA2-3C14DD4692B7}" sibTransId="{950388D4-B7A2-45A6-AD1B-8B2009739BDF}"/>
    <dgm:cxn modelId="{AE6CEFC3-4206-4EE7-ACB6-BEE6E949BF21}" srcId="{86F91C86-50F4-4D71-8E4B-E7ACBD5C3A5F}" destId="{BB48351A-02C5-430E-B354-1C985F85E91F}" srcOrd="3" destOrd="0" parTransId="{67A76EA3-725D-4E02-A068-27D30FE6C282}" sibTransId="{718287FF-D8B1-452D-8F17-E6CE8C4AA3AF}"/>
    <dgm:cxn modelId="{508173C5-3EE1-419F-8F27-D5BD4B43F83C}" type="presOf" srcId="{4785C68D-B8C6-4081-B8EC-8CE9EAC4C05F}" destId="{F0546B16-B8C9-4CD2-B46A-92AE1C175E4F}" srcOrd="0" destOrd="0" presId="urn:microsoft.com/office/officeart/2005/8/layout/process4"/>
    <dgm:cxn modelId="{DC2709C7-19C7-4451-BC6F-4BE5F7392D36}" srcId="{9096A8CD-AB7D-4583-A532-502A934AF9BB}" destId="{1E5EBFD8-E5A0-4B86-A0B9-2A0709AC2031}" srcOrd="6" destOrd="0" parTransId="{CB41C845-46A7-47C0-8147-395AE3C2C448}" sibTransId="{BBE1F217-5EC2-48FC-A017-D7186CA151F5}"/>
    <dgm:cxn modelId="{B7AF08CA-4CB9-4D3C-A7F6-72A5BACC664E}" srcId="{9096A8CD-AB7D-4583-A532-502A934AF9BB}" destId="{F8CE6F1A-DCDD-494C-8F53-503CDA411446}" srcOrd="7" destOrd="0" parTransId="{3452BE3C-11DF-4902-8AB7-5E95C668A4DB}" sibTransId="{124FF665-F936-43F3-97E6-7841414020BD}"/>
    <dgm:cxn modelId="{91E146D4-CBE1-42A0-916C-BFEBD90203B8}" type="presOf" srcId="{15C32E78-2157-4052-8C54-0FCCC5A0C832}" destId="{3A514B1D-C65D-4A36-A8DA-4C31FC1B604F}" srcOrd="0" destOrd="0" presId="urn:microsoft.com/office/officeart/2005/8/layout/process4"/>
    <dgm:cxn modelId="{34850CD7-36D5-45A7-A6D7-60B03CA59856}" srcId="{9096A8CD-AB7D-4583-A532-502A934AF9BB}" destId="{A48B0448-3C0D-46B4-863B-F0B752EEE0F8}" srcOrd="1" destOrd="0" parTransId="{D87E65E5-B23C-4B5F-8A45-32B97FB5A7BD}" sibTransId="{33315A11-68F2-4B70-8492-087491E59E55}"/>
    <dgm:cxn modelId="{8C37F6E3-6DD2-4175-8E51-196E6036F8CB}" type="presOf" srcId="{C0EC710F-1CEF-4CC3-8976-093B2C48B07E}" destId="{E9CA32F2-0DB8-40DD-AA92-2531C2C1201A}" srcOrd="0" destOrd="0" presId="urn:microsoft.com/office/officeart/2005/8/layout/process4"/>
    <dgm:cxn modelId="{8ACBE7E8-9850-45FA-B8A4-A7EBF1477278}" srcId="{86F91C86-50F4-4D71-8E4B-E7ACBD5C3A5F}" destId="{C43B894C-0DB5-4419-B9CC-592A30E003C8}" srcOrd="6" destOrd="0" parTransId="{9ACDC077-D2BC-43BA-836C-861782CC7F6B}" sibTransId="{FCC5854A-5B7E-406E-8704-487B45F211AA}"/>
    <dgm:cxn modelId="{44E7B4E9-2F9E-4E1B-9DCC-758D3F7F15F9}" srcId="{4785C68D-B8C6-4081-B8EC-8CE9EAC4C05F}" destId="{F86694B1-3BD8-4332-8052-50BE8470B7B6}" srcOrd="5" destOrd="0" parTransId="{7AD010B2-4B50-43FC-B72E-CA14A8121E97}" sibTransId="{517F14B1-DEB3-4F23-B15A-F47E655468E3}"/>
    <dgm:cxn modelId="{85C0FFF4-3A49-4094-B78B-4A86D6AF60E0}" type="presOf" srcId="{78818C01-CBDE-473C-AB35-E9FE35240E3E}" destId="{5CF880BE-6999-444D-8C3D-304ADBD29466}" srcOrd="0" destOrd="0" presId="urn:microsoft.com/office/officeart/2005/8/layout/process4"/>
    <dgm:cxn modelId="{18DAA7AD-C6CF-492B-AEC5-41C03CA75C3A}" type="presParOf" srcId="{124B6BF5-0BE9-42FC-BA63-9AAA9BB67CB6}" destId="{9640DC4A-B5CF-4D38-B54F-22BAF76EAEA2}" srcOrd="0" destOrd="0" presId="urn:microsoft.com/office/officeart/2005/8/layout/process4"/>
    <dgm:cxn modelId="{2F74FE7C-2601-411D-8455-DCD77CB57450}" type="presParOf" srcId="{9640DC4A-B5CF-4D38-B54F-22BAF76EAEA2}" destId="{F0546B16-B8C9-4CD2-B46A-92AE1C175E4F}" srcOrd="0" destOrd="0" presId="urn:microsoft.com/office/officeart/2005/8/layout/process4"/>
    <dgm:cxn modelId="{E996BAC3-CBC5-426D-849C-B3865CE47A66}" type="presParOf" srcId="{9640DC4A-B5CF-4D38-B54F-22BAF76EAEA2}" destId="{14E8B545-6984-4FB7-951E-158CD65BE91D}" srcOrd="1" destOrd="0" presId="urn:microsoft.com/office/officeart/2005/8/layout/process4"/>
    <dgm:cxn modelId="{6195A7F7-BB12-4E5F-B602-49F823C1B98D}" type="presParOf" srcId="{9640DC4A-B5CF-4D38-B54F-22BAF76EAEA2}" destId="{9233FA38-821E-4997-B891-5A5B3079FECB}" srcOrd="2" destOrd="0" presId="urn:microsoft.com/office/officeart/2005/8/layout/process4"/>
    <dgm:cxn modelId="{AF2143D2-6668-4AFE-8114-013DAF14D021}" type="presParOf" srcId="{9233FA38-821E-4997-B891-5A5B3079FECB}" destId="{F55A6DC1-C989-4FD7-91FC-53440A42D79C}" srcOrd="0" destOrd="0" presId="urn:microsoft.com/office/officeart/2005/8/layout/process4"/>
    <dgm:cxn modelId="{0BF2A22E-9B92-4F97-A6FB-066E68511821}" type="presParOf" srcId="{9233FA38-821E-4997-B891-5A5B3079FECB}" destId="{298AA223-0215-4827-8A3A-CA7F97EF391D}" srcOrd="1" destOrd="0" presId="urn:microsoft.com/office/officeart/2005/8/layout/process4"/>
    <dgm:cxn modelId="{378B02D8-1B6B-4104-AFBE-123885EC83A1}" type="presParOf" srcId="{9233FA38-821E-4997-B891-5A5B3079FECB}" destId="{DE10E1DE-DF0A-4782-B720-9AB057BDDDD2}" srcOrd="2" destOrd="0" presId="urn:microsoft.com/office/officeart/2005/8/layout/process4"/>
    <dgm:cxn modelId="{899E1A0B-1EF4-4449-9FE6-3EB6C7506C10}" type="presParOf" srcId="{9233FA38-821E-4997-B891-5A5B3079FECB}" destId="{3A514B1D-C65D-4A36-A8DA-4C31FC1B604F}" srcOrd="3" destOrd="0" presId="urn:microsoft.com/office/officeart/2005/8/layout/process4"/>
    <dgm:cxn modelId="{4E8C02A9-9FFD-47BA-8BD6-5328589AE3CE}" type="presParOf" srcId="{9233FA38-821E-4997-B891-5A5B3079FECB}" destId="{B2D6D278-0E41-4AD2-81C2-B9A49E463FA7}" srcOrd="4" destOrd="0" presId="urn:microsoft.com/office/officeart/2005/8/layout/process4"/>
    <dgm:cxn modelId="{58A25880-1FD8-4B2A-AD46-4B5E9D920339}" type="presParOf" srcId="{9233FA38-821E-4997-B891-5A5B3079FECB}" destId="{DD70F3C4-232E-4078-8514-793A7A6BAC56}" srcOrd="5" destOrd="0" presId="urn:microsoft.com/office/officeart/2005/8/layout/process4"/>
    <dgm:cxn modelId="{9B024DD0-83DD-4A09-9919-A9030C7FC92C}" type="presParOf" srcId="{124B6BF5-0BE9-42FC-BA63-9AAA9BB67CB6}" destId="{8D977A15-6BF2-4C27-87D3-DC18588B980A}" srcOrd="1" destOrd="0" presId="urn:microsoft.com/office/officeart/2005/8/layout/process4"/>
    <dgm:cxn modelId="{A1EE32E1-A8E3-4B96-9B27-CC36ED2EF81A}" type="presParOf" srcId="{124B6BF5-0BE9-42FC-BA63-9AAA9BB67CB6}" destId="{6ADCCFC9-08EE-4BE8-82C6-3A7F937B1F3F}" srcOrd="2" destOrd="0" presId="urn:microsoft.com/office/officeart/2005/8/layout/process4"/>
    <dgm:cxn modelId="{A6FA16B3-A1D0-4D36-B8E7-E1DADF5E1886}" type="presParOf" srcId="{6ADCCFC9-08EE-4BE8-82C6-3A7F937B1F3F}" destId="{F8CB5548-CC33-41FC-9F85-9E2807C8C7C0}" srcOrd="0" destOrd="0" presId="urn:microsoft.com/office/officeart/2005/8/layout/process4"/>
    <dgm:cxn modelId="{25ACA7ED-001E-45E9-87D5-56A99FBAF2CD}" type="presParOf" srcId="{6ADCCFC9-08EE-4BE8-82C6-3A7F937B1F3F}" destId="{DAA030E9-95DC-4052-BCF1-80372A122579}" srcOrd="1" destOrd="0" presId="urn:microsoft.com/office/officeart/2005/8/layout/process4"/>
    <dgm:cxn modelId="{92773FC2-9798-462C-A325-E14130E314A2}" type="presParOf" srcId="{6ADCCFC9-08EE-4BE8-82C6-3A7F937B1F3F}" destId="{7AFF047C-00E7-42B9-A947-681AD8A4ED6D}" srcOrd="2" destOrd="0" presId="urn:microsoft.com/office/officeart/2005/8/layout/process4"/>
    <dgm:cxn modelId="{4F263997-3BDC-4AD8-9797-08DB4A8BDC0E}" type="presParOf" srcId="{7AFF047C-00E7-42B9-A947-681AD8A4ED6D}" destId="{B76B6C8B-0DE3-4850-96A3-1C30C15D3A9B}" srcOrd="0" destOrd="0" presId="urn:microsoft.com/office/officeart/2005/8/layout/process4"/>
    <dgm:cxn modelId="{FEE83E77-D26E-4F6D-B47F-521262352788}" type="presParOf" srcId="{7AFF047C-00E7-42B9-A947-681AD8A4ED6D}" destId="{D106FDF6-8DA3-4923-B532-1A2449CE5B2E}" srcOrd="1" destOrd="0" presId="urn:microsoft.com/office/officeart/2005/8/layout/process4"/>
    <dgm:cxn modelId="{B3B9BE0A-595C-4B77-B32B-BE4EE4C5B51E}" type="presParOf" srcId="{7AFF047C-00E7-42B9-A947-681AD8A4ED6D}" destId="{5CF880BE-6999-444D-8C3D-304ADBD29466}" srcOrd="2" destOrd="0" presId="urn:microsoft.com/office/officeart/2005/8/layout/process4"/>
    <dgm:cxn modelId="{C996A684-650E-4DF8-8159-511D3138A662}" type="presParOf" srcId="{7AFF047C-00E7-42B9-A947-681AD8A4ED6D}" destId="{21298C75-21E8-4703-A537-613BFDE053EB}" srcOrd="3" destOrd="0" presId="urn:microsoft.com/office/officeart/2005/8/layout/process4"/>
    <dgm:cxn modelId="{BFAA6E38-3421-4594-B871-437BC9D6FEB6}" type="presParOf" srcId="{7AFF047C-00E7-42B9-A947-681AD8A4ED6D}" destId="{E9CA32F2-0DB8-40DD-AA92-2531C2C1201A}" srcOrd="4" destOrd="0" presId="urn:microsoft.com/office/officeart/2005/8/layout/process4"/>
    <dgm:cxn modelId="{58FD8807-74AE-4604-921F-503088A6688D}" type="presParOf" srcId="{7AFF047C-00E7-42B9-A947-681AD8A4ED6D}" destId="{DB46242D-64D6-43B9-B431-6F74CD41D5AB}" srcOrd="5" destOrd="0" presId="urn:microsoft.com/office/officeart/2005/8/layout/process4"/>
    <dgm:cxn modelId="{D47B7D66-8CB0-48E4-8900-5FF03C9CD3F7}" type="presParOf" srcId="{7AFF047C-00E7-42B9-A947-681AD8A4ED6D}" destId="{3E74ABED-54EB-47A7-B43A-EC97FC4A557D}" srcOrd="6" destOrd="0" presId="urn:microsoft.com/office/officeart/2005/8/layout/process4"/>
    <dgm:cxn modelId="{61978F96-478B-487A-AC32-E8A29467A9B5}" type="presParOf" srcId="{124B6BF5-0BE9-42FC-BA63-9AAA9BB67CB6}" destId="{9D83BEFA-1C08-4BC4-A3DA-7058C6A1BDF4}" srcOrd="3" destOrd="0" presId="urn:microsoft.com/office/officeart/2005/8/layout/process4"/>
    <dgm:cxn modelId="{E340770D-DFDD-4B5C-BC81-79FF26510780}" type="presParOf" srcId="{124B6BF5-0BE9-42FC-BA63-9AAA9BB67CB6}" destId="{78FF0EAE-6356-4358-8F26-6FBA6F3CE1AD}" srcOrd="4" destOrd="0" presId="urn:microsoft.com/office/officeart/2005/8/layout/process4"/>
    <dgm:cxn modelId="{48B4D284-013A-408A-8166-F4E1FCF81E3B}" type="presParOf" srcId="{78FF0EAE-6356-4358-8F26-6FBA6F3CE1AD}" destId="{C14A7436-D460-4C70-834C-54324CCF68EE}" srcOrd="0" destOrd="0" presId="urn:microsoft.com/office/officeart/2005/8/layout/process4"/>
    <dgm:cxn modelId="{D3B83F3E-720E-463F-A2AC-DC3D839A8882}" type="presParOf" srcId="{78FF0EAE-6356-4358-8F26-6FBA6F3CE1AD}" destId="{D88DA7DF-9EEF-4F47-AA0F-8DF2647A6E84}" srcOrd="1" destOrd="0" presId="urn:microsoft.com/office/officeart/2005/8/layout/process4"/>
    <dgm:cxn modelId="{3690B531-A467-4B0B-9105-BDC0251DC5B0}" type="presParOf" srcId="{78FF0EAE-6356-4358-8F26-6FBA6F3CE1AD}" destId="{2C8F5686-8879-4B3F-AB49-202073AA9A65}" srcOrd="2" destOrd="0" presId="urn:microsoft.com/office/officeart/2005/8/layout/process4"/>
    <dgm:cxn modelId="{07116E92-212C-4DA1-B247-30DEE2F0585D}" type="presParOf" srcId="{2C8F5686-8879-4B3F-AB49-202073AA9A65}" destId="{EDFD17EC-2BD9-479E-8FCF-079FB02500A1}" srcOrd="0" destOrd="0" presId="urn:microsoft.com/office/officeart/2005/8/layout/process4"/>
    <dgm:cxn modelId="{BDDBF75E-088C-48B4-AE20-76A933A29438}" type="presParOf" srcId="{2C8F5686-8879-4B3F-AB49-202073AA9A65}" destId="{70CBE4BE-CDD0-439A-A2BB-499BA75A9A10}" srcOrd="1" destOrd="0" presId="urn:microsoft.com/office/officeart/2005/8/layout/process4"/>
    <dgm:cxn modelId="{1FC8A915-7BC8-4321-9DBE-3A8EA71CCD51}" type="presParOf" srcId="{2C8F5686-8879-4B3F-AB49-202073AA9A65}" destId="{798A99DB-1838-426B-8F6B-5C84053D08B3}" srcOrd="2" destOrd="0" presId="urn:microsoft.com/office/officeart/2005/8/layout/process4"/>
    <dgm:cxn modelId="{35C956FE-A452-4D76-8BC7-9147DFAA72CB}" type="presParOf" srcId="{2C8F5686-8879-4B3F-AB49-202073AA9A65}" destId="{E79D3D3B-2027-4081-9D8F-0F94FF7C74E2}" srcOrd="3" destOrd="0" presId="urn:microsoft.com/office/officeart/2005/8/layout/process4"/>
    <dgm:cxn modelId="{DA0B6004-796B-4908-AB95-D92702A32F53}" type="presParOf" srcId="{2C8F5686-8879-4B3F-AB49-202073AA9A65}" destId="{ADABD18C-1392-4BBE-B016-13C698D7F819}" srcOrd="4" destOrd="0" presId="urn:microsoft.com/office/officeart/2005/8/layout/process4"/>
    <dgm:cxn modelId="{66A42BBE-784D-4F84-8EEE-6724B7CD0FE8}" type="presParOf" srcId="{2C8F5686-8879-4B3F-AB49-202073AA9A65}" destId="{8ABD0A3F-8720-461B-AC7A-94863165E379}" srcOrd="5" destOrd="0" presId="urn:microsoft.com/office/officeart/2005/8/layout/process4"/>
    <dgm:cxn modelId="{F70EDBB0-0372-4FDA-B917-F2D196817F9A}" type="presParOf" srcId="{2C8F5686-8879-4B3F-AB49-202073AA9A65}" destId="{C0A7A843-C87F-449F-9824-B2ADD54A67EA}" srcOrd="6" destOrd="0" presId="urn:microsoft.com/office/officeart/2005/8/layout/process4"/>
    <dgm:cxn modelId="{FA23C9E8-5D78-4D6B-9D8F-71F4260E8CAF}" type="presParOf" srcId="{2C8F5686-8879-4B3F-AB49-202073AA9A65}" destId="{1EE8438B-4BA2-40FE-B852-E559E23B0568}" srcOrd="7"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B76BCF-A67C-4035-8364-FEC3BCF12625}"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4E19DBD4-6832-41B3-8FEC-CA32A8B84780}">
      <dgm:prSet/>
      <dgm:spPr/>
      <dgm:t>
        <a:bodyPr/>
        <a:lstStyle/>
        <a:p>
          <a:r>
            <a:rPr lang="en-US"/>
            <a:t>Design Choices:</a:t>
          </a:r>
        </a:p>
      </dgm:t>
    </dgm:pt>
    <dgm:pt modelId="{1A771180-2762-4B65-8B4C-BCB37F4391EA}" type="parTrans" cxnId="{9F96D5A9-20DD-498D-8A60-0132C22669E8}">
      <dgm:prSet/>
      <dgm:spPr/>
      <dgm:t>
        <a:bodyPr/>
        <a:lstStyle/>
        <a:p>
          <a:endParaRPr lang="en-US"/>
        </a:p>
      </dgm:t>
    </dgm:pt>
    <dgm:pt modelId="{21A2A945-111A-4367-9B08-23DC9D8DB869}" type="sibTrans" cxnId="{9F96D5A9-20DD-498D-8A60-0132C22669E8}">
      <dgm:prSet/>
      <dgm:spPr/>
      <dgm:t>
        <a:bodyPr/>
        <a:lstStyle/>
        <a:p>
          <a:endParaRPr lang="en-US"/>
        </a:p>
      </dgm:t>
    </dgm:pt>
    <dgm:pt modelId="{A66E830F-BF37-4C32-BEFB-9FCCBE3F1E70}">
      <dgm:prSet/>
      <dgm:spPr/>
      <dgm:t>
        <a:bodyPr/>
        <a:lstStyle/>
        <a:p>
          <a:r>
            <a:rPr lang="en-US"/>
            <a:t>Programming Paradigm :  Object Oriented (Django default) </a:t>
          </a:r>
        </a:p>
      </dgm:t>
    </dgm:pt>
    <dgm:pt modelId="{11B863C3-1C7B-4153-BCA2-0C2D42BA9BC3}" type="parTrans" cxnId="{5E7343B9-5CD7-474A-9024-CE0EE9F5BD92}">
      <dgm:prSet/>
      <dgm:spPr/>
      <dgm:t>
        <a:bodyPr/>
        <a:lstStyle/>
        <a:p>
          <a:endParaRPr lang="en-US"/>
        </a:p>
      </dgm:t>
    </dgm:pt>
    <dgm:pt modelId="{BD1AF2F0-0674-45DE-A10A-C360506F1E53}" type="sibTrans" cxnId="{5E7343B9-5CD7-474A-9024-CE0EE9F5BD92}">
      <dgm:prSet/>
      <dgm:spPr/>
      <dgm:t>
        <a:bodyPr/>
        <a:lstStyle/>
        <a:p>
          <a:endParaRPr lang="en-US"/>
        </a:p>
      </dgm:t>
    </dgm:pt>
    <dgm:pt modelId="{F69B9BCD-722C-45D0-A67D-2F79722041E5}">
      <dgm:prSet/>
      <dgm:spPr/>
      <dgm:t>
        <a:bodyPr/>
        <a:lstStyle/>
        <a:p>
          <a:r>
            <a:rPr lang="en-US"/>
            <a:t>Design Pattern : Model – View – Template (Django default) , Separation  of concerns</a:t>
          </a:r>
        </a:p>
      </dgm:t>
    </dgm:pt>
    <dgm:pt modelId="{A7C0D786-D56F-433B-A39C-2B9FD5479771}" type="parTrans" cxnId="{7CA78B10-8B28-4DA5-ADD1-B8AEF60A9858}">
      <dgm:prSet/>
      <dgm:spPr/>
      <dgm:t>
        <a:bodyPr/>
        <a:lstStyle/>
        <a:p>
          <a:endParaRPr lang="en-US"/>
        </a:p>
      </dgm:t>
    </dgm:pt>
    <dgm:pt modelId="{9D0BA976-F584-48E8-BA08-9A84A79A99F6}" type="sibTrans" cxnId="{7CA78B10-8B28-4DA5-ADD1-B8AEF60A9858}">
      <dgm:prSet/>
      <dgm:spPr/>
      <dgm:t>
        <a:bodyPr/>
        <a:lstStyle/>
        <a:p>
          <a:endParaRPr lang="en-US"/>
        </a:p>
      </dgm:t>
    </dgm:pt>
    <dgm:pt modelId="{82342CD1-BCA5-4804-91D7-945F20A0271A}">
      <dgm:prSet/>
      <dgm:spPr/>
      <dgm:t>
        <a:bodyPr/>
        <a:lstStyle/>
        <a:p>
          <a:r>
            <a:rPr lang="en-US"/>
            <a:t>Good Practices:</a:t>
          </a:r>
        </a:p>
      </dgm:t>
    </dgm:pt>
    <dgm:pt modelId="{5B676C65-3800-4B4C-BFFF-188AF7C93151}" type="parTrans" cxnId="{5876968D-B545-4920-8017-BC49103710AB}">
      <dgm:prSet/>
      <dgm:spPr/>
      <dgm:t>
        <a:bodyPr/>
        <a:lstStyle/>
        <a:p>
          <a:endParaRPr lang="en-US"/>
        </a:p>
      </dgm:t>
    </dgm:pt>
    <dgm:pt modelId="{1CB3D5DE-61CD-4465-9DE5-584C29BF80B2}" type="sibTrans" cxnId="{5876968D-B545-4920-8017-BC49103710AB}">
      <dgm:prSet/>
      <dgm:spPr/>
      <dgm:t>
        <a:bodyPr/>
        <a:lstStyle/>
        <a:p>
          <a:endParaRPr lang="en-US"/>
        </a:p>
      </dgm:t>
    </dgm:pt>
    <dgm:pt modelId="{2BB067DD-3B96-4A6F-B857-7DA87C99671A}">
      <dgm:prSet/>
      <dgm:spPr/>
      <dgm:t>
        <a:bodyPr/>
        <a:lstStyle/>
        <a:p>
          <a:r>
            <a:rPr lang="en-US"/>
            <a:t>Adherence to SOLID principles:</a:t>
          </a:r>
        </a:p>
      </dgm:t>
    </dgm:pt>
    <dgm:pt modelId="{1D212CAA-FC45-48E5-95A9-BC43B7DB00CE}" type="parTrans" cxnId="{C1CEE3EA-F5D9-4134-9EBB-B10573F90D41}">
      <dgm:prSet/>
      <dgm:spPr/>
      <dgm:t>
        <a:bodyPr/>
        <a:lstStyle/>
        <a:p>
          <a:endParaRPr lang="en-US"/>
        </a:p>
      </dgm:t>
    </dgm:pt>
    <dgm:pt modelId="{CBF04490-8277-469F-A179-F536BE6A8EA4}" type="sibTrans" cxnId="{C1CEE3EA-F5D9-4134-9EBB-B10573F90D41}">
      <dgm:prSet/>
      <dgm:spPr/>
      <dgm:t>
        <a:bodyPr/>
        <a:lstStyle/>
        <a:p>
          <a:endParaRPr lang="en-US"/>
        </a:p>
      </dgm:t>
    </dgm:pt>
    <dgm:pt modelId="{C2951254-CB44-4C21-8676-A7E448FD67C0}">
      <dgm:prSet/>
      <dgm:spPr/>
      <dgm:t>
        <a:bodyPr/>
        <a:lstStyle/>
        <a:p>
          <a:r>
            <a:rPr lang="en-US"/>
            <a:t>Single Responsibility : A model –view – template combination manages one logical flow only</a:t>
          </a:r>
        </a:p>
      </dgm:t>
    </dgm:pt>
    <dgm:pt modelId="{47E06D5A-812E-4F38-9FCC-EFAA6364F64E}" type="parTrans" cxnId="{9E447BCA-3B62-4C34-8B98-208B2D6F51AB}">
      <dgm:prSet/>
      <dgm:spPr/>
      <dgm:t>
        <a:bodyPr/>
        <a:lstStyle/>
        <a:p>
          <a:endParaRPr lang="en-US"/>
        </a:p>
      </dgm:t>
    </dgm:pt>
    <dgm:pt modelId="{92F9490B-FD4E-4FB9-81F3-6827DCF7D3B5}" type="sibTrans" cxnId="{9E447BCA-3B62-4C34-8B98-208B2D6F51AB}">
      <dgm:prSet/>
      <dgm:spPr/>
      <dgm:t>
        <a:bodyPr/>
        <a:lstStyle/>
        <a:p>
          <a:endParaRPr lang="en-US"/>
        </a:p>
      </dgm:t>
    </dgm:pt>
    <dgm:pt modelId="{2DE3AC9A-215E-4EE4-B46A-D4194E75C630}">
      <dgm:prSet/>
      <dgm:spPr/>
      <dgm:t>
        <a:bodyPr/>
        <a:lstStyle/>
        <a:p>
          <a:r>
            <a:rPr lang="en-US"/>
            <a:t>Open-Close-Principle – Very few derived objects used</a:t>
          </a:r>
        </a:p>
      </dgm:t>
    </dgm:pt>
    <dgm:pt modelId="{FC943878-24FD-4367-B12B-A5920DA5DDFB}" type="parTrans" cxnId="{0ABAA314-5B0F-4D01-85F5-D9C88847D4D8}">
      <dgm:prSet/>
      <dgm:spPr/>
      <dgm:t>
        <a:bodyPr/>
        <a:lstStyle/>
        <a:p>
          <a:endParaRPr lang="en-US"/>
        </a:p>
      </dgm:t>
    </dgm:pt>
    <dgm:pt modelId="{8ADED801-114B-4878-8392-90CCCE34B079}" type="sibTrans" cxnId="{0ABAA314-5B0F-4D01-85F5-D9C88847D4D8}">
      <dgm:prSet/>
      <dgm:spPr/>
      <dgm:t>
        <a:bodyPr/>
        <a:lstStyle/>
        <a:p>
          <a:endParaRPr lang="en-US"/>
        </a:p>
      </dgm:t>
    </dgm:pt>
    <dgm:pt modelId="{938967C4-2F01-4EB0-BC49-C7704EAB6A8A}">
      <dgm:prSet/>
      <dgm:spPr/>
      <dgm:t>
        <a:bodyPr/>
        <a:lstStyle/>
        <a:p>
          <a:r>
            <a:rPr lang="en-US"/>
            <a:t>Liskov Substitution – Not many class-subclass hierarchy defined</a:t>
          </a:r>
        </a:p>
      </dgm:t>
    </dgm:pt>
    <dgm:pt modelId="{298CE161-27B2-46E9-ABE6-ACAACAA00C5B}" type="parTrans" cxnId="{BE06BCD2-0278-4BCC-907E-299E4BD2CFC7}">
      <dgm:prSet/>
      <dgm:spPr/>
      <dgm:t>
        <a:bodyPr/>
        <a:lstStyle/>
        <a:p>
          <a:endParaRPr lang="en-US"/>
        </a:p>
      </dgm:t>
    </dgm:pt>
    <dgm:pt modelId="{476F6735-6D98-4D23-8FE0-C8FB10662F31}" type="sibTrans" cxnId="{BE06BCD2-0278-4BCC-907E-299E4BD2CFC7}">
      <dgm:prSet/>
      <dgm:spPr/>
      <dgm:t>
        <a:bodyPr/>
        <a:lstStyle/>
        <a:p>
          <a:endParaRPr lang="en-US"/>
        </a:p>
      </dgm:t>
    </dgm:pt>
    <dgm:pt modelId="{0E0B503F-7929-48C6-B9A9-370BA8C61B3C}">
      <dgm:prSet/>
      <dgm:spPr/>
      <dgm:t>
        <a:bodyPr/>
        <a:lstStyle/>
        <a:p>
          <a:r>
            <a:rPr lang="en-US"/>
            <a:t>Interface Segregation-  The MVT pipeline is an independent logical entity and does not depend on others</a:t>
          </a:r>
        </a:p>
      </dgm:t>
    </dgm:pt>
    <dgm:pt modelId="{9EFF0BD4-0828-4CCA-954C-D27F1CC3E03B}" type="parTrans" cxnId="{44D03554-4E23-46BA-B6E3-457EB4C0BFFB}">
      <dgm:prSet/>
      <dgm:spPr/>
      <dgm:t>
        <a:bodyPr/>
        <a:lstStyle/>
        <a:p>
          <a:endParaRPr lang="en-US"/>
        </a:p>
      </dgm:t>
    </dgm:pt>
    <dgm:pt modelId="{22C6C1F0-DF5B-4AF9-AF00-79FFB35822D1}" type="sibTrans" cxnId="{44D03554-4E23-46BA-B6E3-457EB4C0BFFB}">
      <dgm:prSet/>
      <dgm:spPr/>
      <dgm:t>
        <a:bodyPr/>
        <a:lstStyle/>
        <a:p>
          <a:endParaRPr lang="en-US"/>
        </a:p>
      </dgm:t>
    </dgm:pt>
    <dgm:pt modelId="{9F004E14-D75A-4EE4-9C18-6E5F049BFD2B}">
      <dgm:prSet/>
      <dgm:spPr/>
      <dgm:t>
        <a:bodyPr/>
        <a:lstStyle/>
        <a:p>
          <a:r>
            <a:rPr lang="en-US"/>
            <a:t>Dependancy Inversion – Models abstract the schema and the entity relationships.</a:t>
          </a:r>
        </a:p>
      </dgm:t>
    </dgm:pt>
    <dgm:pt modelId="{A39420FE-D07D-4F6F-9AB2-98BCEA52AE6E}" type="parTrans" cxnId="{AFBD99E4-EE18-4B60-A8D9-8A12B4F8D7B3}">
      <dgm:prSet/>
      <dgm:spPr/>
      <dgm:t>
        <a:bodyPr/>
        <a:lstStyle/>
        <a:p>
          <a:endParaRPr lang="en-US"/>
        </a:p>
      </dgm:t>
    </dgm:pt>
    <dgm:pt modelId="{2808F67C-8B52-4F44-9826-F60307535FB5}" type="sibTrans" cxnId="{AFBD99E4-EE18-4B60-A8D9-8A12B4F8D7B3}">
      <dgm:prSet/>
      <dgm:spPr/>
      <dgm:t>
        <a:bodyPr/>
        <a:lstStyle/>
        <a:p>
          <a:endParaRPr lang="en-US"/>
        </a:p>
      </dgm:t>
    </dgm:pt>
    <dgm:pt modelId="{5AD94175-7124-44ED-AB0A-F7F88B087E6E}" type="pres">
      <dgm:prSet presAssocID="{F1B76BCF-A67C-4035-8364-FEC3BCF12625}" presName="hierChild1" presStyleCnt="0">
        <dgm:presLayoutVars>
          <dgm:chPref val="1"/>
          <dgm:dir/>
          <dgm:animOne val="branch"/>
          <dgm:animLvl val="lvl"/>
          <dgm:resizeHandles/>
        </dgm:presLayoutVars>
      </dgm:prSet>
      <dgm:spPr/>
    </dgm:pt>
    <dgm:pt modelId="{A969E592-E58A-4F69-AF6F-88B212F12D17}" type="pres">
      <dgm:prSet presAssocID="{4E19DBD4-6832-41B3-8FEC-CA32A8B84780}" presName="hierRoot1" presStyleCnt="0"/>
      <dgm:spPr/>
    </dgm:pt>
    <dgm:pt modelId="{0DBEB57B-3386-434A-B36B-25F42D5DFE6D}" type="pres">
      <dgm:prSet presAssocID="{4E19DBD4-6832-41B3-8FEC-CA32A8B84780}" presName="composite" presStyleCnt="0"/>
      <dgm:spPr/>
    </dgm:pt>
    <dgm:pt modelId="{81D3C4A0-5FDE-45D5-8E7D-47DD6AFD4E9E}" type="pres">
      <dgm:prSet presAssocID="{4E19DBD4-6832-41B3-8FEC-CA32A8B84780}" presName="background" presStyleLbl="node0" presStyleIdx="0" presStyleCnt="2"/>
      <dgm:spPr/>
    </dgm:pt>
    <dgm:pt modelId="{526BD573-4FD2-4C22-AED3-1A1EE351DE01}" type="pres">
      <dgm:prSet presAssocID="{4E19DBD4-6832-41B3-8FEC-CA32A8B84780}" presName="text" presStyleLbl="fgAcc0" presStyleIdx="0" presStyleCnt="2">
        <dgm:presLayoutVars>
          <dgm:chPref val="3"/>
        </dgm:presLayoutVars>
      </dgm:prSet>
      <dgm:spPr/>
    </dgm:pt>
    <dgm:pt modelId="{E02AFA87-E91B-4EC7-BE3D-D73F13E5338C}" type="pres">
      <dgm:prSet presAssocID="{4E19DBD4-6832-41B3-8FEC-CA32A8B84780}" presName="hierChild2" presStyleCnt="0"/>
      <dgm:spPr/>
    </dgm:pt>
    <dgm:pt modelId="{86EFA2BD-B856-4B76-B4BA-9587E6720906}" type="pres">
      <dgm:prSet presAssocID="{11B863C3-1C7B-4153-BCA2-0C2D42BA9BC3}" presName="Name10" presStyleLbl="parChTrans1D2" presStyleIdx="0" presStyleCnt="3"/>
      <dgm:spPr/>
    </dgm:pt>
    <dgm:pt modelId="{4ECD5286-3D97-494C-82B5-11C8AAE0D399}" type="pres">
      <dgm:prSet presAssocID="{A66E830F-BF37-4C32-BEFB-9FCCBE3F1E70}" presName="hierRoot2" presStyleCnt="0"/>
      <dgm:spPr/>
    </dgm:pt>
    <dgm:pt modelId="{DD7759C4-2549-4D9D-B3B0-A288F70B4A0D}" type="pres">
      <dgm:prSet presAssocID="{A66E830F-BF37-4C32-BEFB-9FCCBE3F1E70}" presName="composite2" presStyleCnt="0"/>
      <dgm:spPr/>
    </dgm:pt>
    <dgm:pt modelId="{4E6D7931-CE7B-4FBD-B190-A2C393B834E1}" type="pres">
      <dgm:prSet presAssocID="{A66E830F-BF37-4C32-BEFB-9FCCBE3F1E70}" presName="background2" presStyleLbl="node2" presStyleIdx="0" presStyleCnt="3"/>
      <dgm:spPr/>
    </dgm:pt>
    <dgm:pt modelId="{EE044912-70E3-4B06-A2A8-C0BECB8650BB}" type="pres">
      <dgm:prSet presAssocID="{A66E830F-BF37-4C32-BEFB-9FCCBE3F1E70}" presName="text2" presStyleLbl="fgAcc2" presStyleIdx="0" presStyleCnt="3">
        <dgm:presLayoutVars>
          <dgm:chPref val="3"/>
        </dgm:presLayoutVars>
      </dgm:prSet>
      <dgm:spPr/>
    </dgm:pt>
    <dgm:pt modelId="{62EEDD51-4E6E-47E9-B639-BFFF97B974A5}" type="pres">
      <dgm:prSet presAssocID="{A66E830F-BF37-4C32-BEFB-9FCCBE3F1E70}" presName="hierChild3" presStyleCnt="0"/>
      <dgm:spPr/>
    </dgm:pt>
    <dgm:pt modelId="{CD586BB1-933D-45F4-BA33-8BEF9E614C61}" type="pres">
      <dgm:prSet presAssocID="{A7C0D786-D56F-433B-A39C-2B9FD5479771}" presName="Name10" presStyleLbl="parChTrans1D2" presStyleIdx="1" presStyleCnt="3"/>
      <dgm:spPr/>
    </dgm:pt>
    <dgm:pt modelId="{3EDB56C5-BB95-46F3-934E-2352BCD74B8B}" type="pres">
      <dgm:prSet presAssocID="{F69B9BCD-722C-45D0-A67D-2F79722041E5}" presName="hierRoot2" presStyleCnt="0"/>
      <dgm:spPr/>
    </dgm:pt>
    <dgm:pt modelId="{421A5F01-ECF6-453F-91AC-93BD4796E988}" type="pres">
      <dgm:prSet presAssocID="{F69B9BCD-722C-45D0-A67D-2F79722041E5}" presName="composite2" presStyleCnt="0"/>
      <dgm:spPr/>
    </dgm:pt>
    <dgm:pt modelId="{FA8230ED-E4FF-4DF5-9859-D2E7194A0F0D}" type="pres">
      <dgm:prSet presAssocID="{F69B9BCD-722C-45D0-A67D-2F79722041E5}" presName="background2" presStyleLbl="node2" presStyleIdx="1" presStyleCnt="3"/>
      <dgm:spPr/>
    </dgm:pt>
    <dgm:pt modelId="{CC771BE1-A820-4ACA-8520-888C2C4CDD53}" type="pres">
      <dgm:prSet presAssocID="{F69B9BCD-722C-45D0-A67D-2F79722041E5}" presName="text2" presStyleLbl="fgAcc2" presStyleIdx="1" presStyleCnt="3">
        <dgm:presLayoutVars>
          <dgm:chPref val="3"/>
        </dgm:presLayoutVars>
      </dgm:prSet>
      <dgm:spPr/>
    </dgm:pt>
    <dgm:pt modelId="{C0B1F852-E3E6-4873-9BA4-A6C29AA40F3E}" type="pres">
      <dgm:prSet presAssocID="{F69B9BCD-722C-45D0-A67D-2F79722041E5}" presName="hierChild3" presStyleCnt="0"/>
      <dgm:spPr/>
    </dgm:pt>
    <dgm:pt modelId="{D63657FF-22D0-4D04-8E29-ABD573513061}" type="pres">
      <dgm:prSet presAssocID="{82342CD1-BCA5-4804-91D7-945F20A0271A}" presName="hierRoot1" presStyleCnt="0"/>
      <dgm:spPr/>
    </dgm:pt>
    <dgm:pt modelId="{1E228C89-9CCA-45DD-BC0A-13DAF0B20B4B}" type="pres">
      <dgm:prSet presAssocID="{82342CD1-BCA5-4804-91D7-945F20A0271A}" presName="composite" presStyleCnt="0"/>
      <dgm:spPr/>
    </dgm:pt>
    <dgm:pt modelId="{125E9F73-9D0D-492B-A95C-81AE0822C8CD}" type="pres">
      <dgm:prSet presAssocID="{82342CD1-BCA5-4804-91D7-945F20A0271A}" presName="background" presStyleLbl="node0" presStyleIdx="1" presStyleCnt="2"/>
      <dgm:spPr/>
    </dgm:pt>
    <dgm:pt modelId="{6A03978B-6FE3-4B4C-9653-5E5FE9B27784}" type="pres">
      <dgm:prSet presAssocID="{82342CD1-BCA5-4804-91D7-945F20A0271A}" presName="text" presStyleLbl="fgAcc0" presStyleIdx="1" presStyleCnt="2">
        <dgm:presLayoutVars>
          <dgm:chPref val="3"/>
        </dgm:presLayoutVars>
      </dgm:prSet>
      <dgm:spPr/>
    </dgm:pt>
    <dgm:pt modelId="{3FC9A38D-4A93-47E3-A898-F42224E1F36C}" type="pres">
      <dgm:prSet presAssocID="{82342CD1-BCA5-4804-91D7-945F20A0271A}" presName="hierChild2" presStyleCnt="0"/>
      <dgm:spPr/>
    </dgm:pt>
    <dgm:pt modelId="{7C98BED6-2446-4C9E-A42C-6AC2D41D07C3}" type="pres">
      <dgm:prSet presAssocID="{1D212CAA-FC45-48E5-95A9-BC43B7DB00CE}" presName="Name10" presStyleLbl="parChTrans1D2" presStyleIdx="2" presStyleCnt="3"/>
      <dgm:spPr/>
    </dgm:pt>
    <dgm:pt modelId="{75524213-CF83-49B4-9FD7-D1C201D9F258}" type="pres">
      <dgm:prSet presAssocID="{2BB067DD-3B96-4A6F-B857-7DA87C99671A}" presName="hierRoot2" presStyleCnt="0"/>
      <dgm:spPr/>
    </dgm:pt>
    <dgm:pt modelId="{5F9735B2-EA4F-4931-9618-1F09BEA64557}" type="pres">
      <dgm:prSet presAssocID="{2BB067DD-3B96-4A6F-B857-7DA87C99671A}" presName="composite2" presStyleCnt="0"/>
      <dgm:spPr/>
    </dgm:pt>
    <dgm:pt modelId="{F9FBCDBF-4FFE-4373-82CC-30DB0630763A}" type="pres">
      <dgm:prSet presAssocID="{2BB067DD-3B96-4A6F-B857-7DA87C99671A}" presName="background2" presStyleLbl="node2" presStyleIdx="2" presStyleCnt="3"/>
      <dgm:spPr/>
    </dgm:pt>
    <dgm:pt modelId="{AB45A834-3FD8-4643-B560-D7E2AE5C991A}" type="pres">
      <dgm:prSet presAssocID="{2BB067DD-3B96-4A6F-B857-7DA87C99671A}" presName="text2" presStyleLbl="fgAcc2" presStyleIdx="2" presStyleCnt="3">
        <dgm:presLayoutVars>
          <dgm:chPref val="3"/>
        </dgm:presLayoutVars>
      </dgm:prSet>
      <dgm:spPr/>
    </dgm:pt>
    <dgm:pt modelId="{21B870F5-D6C3-46BF-B3F3-B5112A823B08}" type="pres">
      <dgm:prSet presAssocID="{2BB067DD-3B96-4A6F-B857-7DA87C99671A}" presName="hierChild3" presStyleCnt="0"/>
      <dgm:spPr/>
    </dgm:pt>
    <dgm:pt modelId="{85C24694-8871-48E5-80DA-E5DFD2FAA706}" type="pres">
      <dgm:prSet presAssocID="{47E06D5A-812E-4F38-9FCC-EFAA6364F64E}" presName="Name17" presStyleLbl="parChTrans1D3" presStyleIdx="0" presStyleCnt="5"/>
      <dgm:spPr/>
    </dgm:pt>
    <dgm:pt modelId="{0979F955-1F73-4C15-9D85-8D5C80D00D01}" type="pres">
      <dgm:prSet presAssocID="{C2951254-CB44-4C21-8676-A7E448FD67C0}" presName="hierRoot3" presStyleCnt="0"/>
      <dgm:spPr/>
    </dgm:pt>
    <dgm:pt modelId="{A16FE1A9-605D-4E51-A66A-397DAA838FDF}" type="pres">
      <dgm:prSet presAssocID="{C2951254-CB44-4C21-8676-A7E448FD67C0}" presName="composite3" presStyleCnt="0"/>
      <dgm:spPr/>
    </dgm:pt>
    <dgm:pt modelId="{EE6A6373-B4D8-424A-9DED-C5070E76641C}" type="pres">
      <dgm:prSet presAssocID="{C2951254-CB44-4C21-8676-A7E448FD67C0}" presName="background3" presStyleLbl="node3" presStyleIdx="0" presStyleCnt="5"/>
      <dgm:spPr/>
    </dgm:pt>
    <dgm:pt modelId="{BCA4F979-9575-4B3D-9DCC-D024C3E88757}" type="pres">
      <dgm:prSet presAssocID="{C2951254-CB44-4C21-8676-A7E448FD67C0}" presName="text3" presStyleLbl="fgAcc3" presStyleIdx="0" presStyleCnt="5">
        <dgm:presLayoutVars>
          <dgm:chPref val="3"/>
        </dgm:presLayoutVars>
      </dgm:prSet>
      <dgm:spPr/>
    </dgm:pt>
    <dgm:pt modelId="{45C1C834-8F8B-49DA-8C78-AFDD11D90227}" type="pres">
      <dgm:prSet presAssocID="{C2951254-CB44-4C21-8676-A7E448FD67C0}" presName="hierChild4" presStyleCnt="0"/>
      <dgm:spPr/>
    </dgm:pt>
    <dgm:pt modelId="{E0768F25-1400-4084-B81E-FA313E6B47BD}" type="pres">
      <dgm:prSet presAssocID="{FC943878-24FD-4367-B12B-A5920DA5DDFB}" presName="Name17" presStyleLbl="parChTrans1D3" presStyleIdx="1" presStyleCnt="5"/>
      <dgm:spPr/>
    </dgm:pt>
    <dgm:pt modelId="{DCB7F141-696F-42D5-A2F1-D799660D8B0E}" type="pres">
      <dgm:prSet presAssocID="{2DE3AC9A-215E-4EE4-B46A-D4194E75C630}" presName="hierRoot3" presStyleCnt="0"/>
      <dgm:spPr/>
    </dgm:pt>
    <dgm:pt modelId="{58BC37FA-829F-46D0-AA68-ED44CA9C49F0}" type="pres">
      <dgm:prSet presAssocID="{2DE3AC9A-215E-4EE4-B46A-D4194E75C630}" presName="composite3" presStyleCnt="0"/>
      <dgm:spPr/>
    </dgm:pt>
    <dgm:pt modelId="{35424803-79F9-4AD0-A756-1580609B1724}" type="pres">
      <dgm:prSet presAssocID="{2DE3AC9A-215E-4EE4-B46A-D4194E75C630}" presName="background3" presStyleLbl="node3" presStyleIdx="1" presStyleCnt="5"/>
      <dgm:spPr/>
    </dgm:pt>
    <dgm:pt modelId="{06686EC5-95B2-47E5-AE9D-BAAA2914BD1A}" type="pres">
      <dgm:prSet presAssocID="{2DE3AC9A-215E-4EE4-B46A-D4194E75C630}" presName="text3" presStyleLbl="fgAcc3" presStyleIdx="1" presStyleCnt="5">
        <dgm:presLayoutVars>
          <dgm:chPref val="3"/>
        </dgm:presLayoutVars>
      </dgm:prSet>
      <dgm:spPr/>
    </dgm:pt>
    <dgm:pt modelId="{B5AA405C-854F-43E5-AEC1-67F3D6A30F3B}" type="pres">
      <dgm:prSet presAssocID="{2DE3AC9A-215E-4EE4-B46A-D4194E75C630}" presName="hierChild4" presStyleCnt="0"/>
      <dgm:spPr/>
    </dgm:pt>
    <dgm:pt modelId="{6EAC6138-C0D4-4FBD-9796-C968D7DB46DD}" type="pres">
      <dgm:prSet presAssocID="{298CE161-27B2-46E9-ABE6-ACAACAA00C5B}" presName="Name17" presStyleLbl="parChTrans1D3" presStyleIdx="2" presStyleCnt="5"/>
      <dgm:spPr/>
    </dgm:pt>
    <dgm:pt modelId="{18060DD6-ACE9-49E7-9FCA-DEE969DFD66C}" type="pres">
      <dgm:prSet presAssocID="{938967C4-2F01-4EB0-BC49-C7704EAB6A8A}" presName="hierRoot3" presStyleCnt="0"/>
      <dgm:spPr/>
    </dgm:pt>
    <dgm:pt modelId="{F32C73C9-20A9-4C2A-B20B-07536952BA51}" type="pres">
      <dgm:prSet presAssocID="{938967C4-2F01-4EB0-BC49-C7704EAB6A8A}" presName="composite3" presStyleCnt="0"/>
      <dgm:spPr/>
    </dgm:pt>
    <dgm:pt modelId="{9E6A890B-00FA-4B97-8B69-26E99A2DF668}" type="pres">
      <dgm:prSet presAssocID="{938967C4-2F01-4EB0-BC49-C7704EAB6A8A}" presName="background3" presStyleLbl="node3" presStyleIdx="2" presStyleCnt="5"/>
      <dgm:spPr/>
    </dgm:pt>
    <dgm:pt modelId="{B49BEAEA-BDBB-4B81-8E70-E9C8E9F1F975}" type="pres">
      <dgm:prSet presAssocID="{938967C4-2F01-4EB0-BC49-C7704EAB6A8A}" presName="text3" presStyleLbl="fgAcc3" presStyleIdx="2" presStyleCnt="5">
        <dgm:presLayoutVars>
          <dgm:chPref val="3"/>
        </dgm:presLayoutVars>
      </dgm:prSet>
      <dgm:spPr/>
    </dgm:pt>
    <dgm:pt modelId="{4D0DB435-E260-4B46-A42C-C0BBB8AD9063}" type="pres">
      <dgm:prSet presAssocID="{938967C4-2F01-4EB0-BC49-C7704EAB6A8A}" presName="hierChild4" presStyleCnt="0"/>
      <dgm:spPr/>
    </dgm:pt>
    <dgm:pt modelId="{E7899B6E-8E40-41F6-950B-4789F73D68F5}" type="pres">
      <dgm:prSet presAssocID="{9EFF0BD4-0828-4CCA-954C-D27F1CC3E03B}" presName="Name17" presStyleLbl="parChTrans1D3" presStyleIdx="3" presStyleCnt="5"/>
      <dgm:spPr/>
    </dgm:pt>
    <dgm:pt modelId="{D6617160-A1FA-4258-A3C9-30B1E8147257}" type="pres">
      <dgm:prSet presAssocID="{0E0B503F-7929-48C6-B9A9-370BA8C61B3C}" presName="hierRoot3" presStyleCnt="0"/>
      <dgm:spPr/>
    </dgm:pt>
    <dgm:pt modelId="{8C8099B3-8FE4-44F8-BFBB-DBCDEB875AE7}" type="pres">
      <dgm:prSet presAssocID="{0E0B503F-7929-48C6-B9A9-370BA8C61B3C}" presName="composite3" presStyleCnt="0"/>
      <dgm:spPr/>
    </dgm:pt>
    <dgm:pt modelId="{0DB8D585-D991-4530-822F-E31C2C980FE9}" type="pres">
      <dgm:prSet presAssocID="{0E0B503F-7929-48C6-B9A9-370BA8C61B3C}" presName="background3" presStyleLbl="node3" presStyleIdx="3" presStyleCnt="5"/>
      <dgm:spPr/>
    </dgm:pt>
    <dgm:pt modelId="{DB352905-380A-4C5A-AF4C-CA42E575F6B5}" type="pres">
      <dgm:prSet presAssocID="{0E0B503F-7929-48C6-B9A9-370BA8C61B3C}" presName="text3" presStyleLbl="fgAcc3" presStyleIdx="3" presStyleCnt="5">
        <dgm:presLayoutVars>
          <dgm:chPref val="3"/>
        </dgm:presLayoutVars>
      </dgm:prSet>
      <dgm:spPr/>
    </dgm:pt>
    <dgm:pt modelId="{1AC85D5A-BE48-4FF4-8036-DBACED5062B5}" type="pres">
      <dgm:prSet presAssocID="{0E0B503F-7929-48C6-B9A9-370BA8C61B3C}" presName="hierChild4" presStyleCnt="0"/>
      <dgm:spPr/>
    </dgm:pt>
    <dgm:pt modelId="{927AE88B-0411-44CF-8105-295582FB5949}" type="pres">
      <dgm:prSet presAssocID="{A39420FE-D07D-4F6F-9AB2-98BCEA52AE6E}" presName="Name17" presStyleLbl="parChTrans1D3" presStyleIdx="4" presStyleCnt="5"/>
      <dgm:spPr/>
    </dgm:pt>
    <dgm:pt modelId="{2C4A7241-B3DD-4B3D-8DCE-AA3ACAE97438}" type="pres">
      <dgm:prSet presAssocID="{9F004E14-D75A-4EE4-9C18-6E5F049BFD2B}" presName="hierRoot3" presStyleCnt="0"/>
      <dgm:spPr/>
    </dgm:pt>
    <dgm:pt modelId="{F100695C-2B3C-4375-81D1-1868C7AD98D2}" type="pres">
      <dgm:prSet presAssocID="{9F004E14-D75A-4EE4-9C18-6E5F049BFD2B}" presName="composite3" presStyleCnt="0"/>
      <dgm:spPr/>
    </dgm:pt>
    <dgm:pt modelId="{7330D16C-8DF8-4F4B-AFA5-5EFD267CD003}" type="pres">
      <dgm:prSet presAssocID="{9F004E14-D75A-4EE4-9C18-6E5F049BFD2B}" presName="background3" presStyleLbl="node3" presStyleIdx="4" presStyleCnt="5"/>
      <dgm:spPr/>
    </dgm:pt>
    <dgm:pt modelId="{05F10871-F9EE-413C-BE62-6100B75D75F7}" type="pres">
      <dgm:prSet presAssocID="{9F004E14-D75A-4EE4-9C18-6E5F049BFD2B}" presName="text3" presStyleLbl="fgAcc3" presStyleIdx="4" presStyleCnt="5">
        <dgm:presLayoutVars>
          <dgm:chPref val="3"/>
        </dgm:presLayoutVars>
      </dgm:prSet>
      <dgm:spPr/>
    </dgm:pt>
    <dgm:pt modelId="{FEDA098C-55C3-4BA6-80B7-87E689108929}" type="pres">
      <dgm:prSet presAssocID="{9F004E14-D75A-4EE4-9C18-6E5F049BFD2B}" presName="hierChild4" presStyleCnt="0"/>
      <dgm:spPr/>
    </dgm:pt>
  </dgm:ptLst>
  <dgm:cxnLst>
    <dgm:cxn modelId="{71674400-46EC-4407-96E6-F6479AABF42A}" type="presOf" srcId="{9F004E14-D75A-4EE4-9C18-6E5F049BFD2B}" destId="{05F10871-F9EE-413C-BE62-6100B75D75F7}" srcOrd="0" destOrd="0" presId="urn:microsoft.com/office/officeart/2005/8/layout/hierarchy1"/>
    <dgm:cxn modelId="{7CA78B10-8B28-4DA5-ADD1-B8AEF60A9858}" srcId="{4E19DBD4-6832-41B3-8FEC-CA32A8B84780}" destId="{F69B9BCD-722C-45D0-A67D-2F79722041E5}" srcOrd="1" destOrd="0" parTransId="{A7C0D786-D56F-433B-A39C-2B9FD5479771}" sibTransId="{9D0BA976-F584-48E8-BA08-9A84A79A99F6}"/>
    <dgm:cxn modelId="{0ABAA314-5B0F-4D01-85F5-D9C88847D4D8}" srcId="{2BB067DD-3B96-4A6F-B857-7DA87C99671A}" destId="{2DE3AC9A-215E-4EE4-B46A-D4194E75C630}" srcOrd="1" destOrd="0" parTransId="{FC943878-24FD-4367-B12B-A5920DA5DDFB}" sibTransId="{8ADED801-114B-4878-8392-90CCCE34B079}"/>
    <dgm:cxn modelId="{E49F4415-212C-4349-8D4E-2D1724E7B2A4}" type="presOf" srcId="{A39420FE-D07D-4F6F-9AB2-98BCEA52AE6E}" destId="{927AE88B-0411-44CF-8105-295582FB5949}" srcOrd="0" destOrd="0" presId="urn:microsoft.com/office/officeart/2005/8/layout/hierarchy1"/>
    <dgm:cxn modelId="{405B8A2E-7AF4-4A08-A90F-4B493BDE497D}" type="presOf" srcId="{F1B76BCF-A67C-4035-8364-FEC3BCF12625}" destId="{5AD94175-7124-44ED-AB0A-F7F88B087E6E}" srcOrd="0" destOrd="0" presId="urn:microsoft.com/office/officeart/2005/8/layout/hierarchy1"/>
    <dgm:cxn modelId="{857EBF37-2D87-4AB5-B46C-73BCBC3DA0D2}" type="presOf" srcId="{0E0B503F-7929-48C6-B9A9-370BA8C61B3C}" destId="{DB352905-380A-4C5A-AF4C-CA42E575F6B5}" srcOrd="0" destOrd="0" presId="urn:microsoft.com/office/officeart/2005/8/layout/hierarchy1"/>
    <dgm:cxn modelId="{2C22755C-06DC-45AE-BDFB-11A4F5F58CDA}" type="presOf" srcId="{2BB067DD-3B96-4A6F-B857-7DA87C99671A}" destId="{AB45A834-3FD8-4643-B560-D7E2AE5C991A}" srcOrd="0" destOrd="0" presId="urn:microsoft.com/office/officeart/2005/8/layout/hierarchy1"/>
    <dgm:cxn modelId="{78C66A47-6DA4-4C27-AA10-1748C7C640E0}" type="presOf" srcId="{C2951254-CB44-4C21-8676-A7E448FD67C0}" destId="{BCA4F979-9575-4B3D-9DCC-D024C3E88757}" srcOrd="0" destOrd="0" presId="urn:microsoft.com/office/officeart/2005/8/layout/hierarchy1"/>
    <dgm:cxn modelId="{3A173E4C-AC8E-428A-9F60-3D6736FE8808}" type="presOf" srcId="{938967C4-2F01-4EB0-BC49-C7704EAB6A8A}" destId="{B49BEAEA-BDBB-4B81-8E70-E9C8E9F1F975}" srcOrd="0" destOrd="0" presId="urn:microsoft.com/office/officeart/2005/8/layout/hierarchy1"/>
    <dgm:cxn modelId="{64251F6D-2F2F-457A-8FCE-D33B39AA5DBA}" type="presOf" srcId="{47E06D5A-812E-4F38-9FCC-EFAA6364F64E}" destId="{85C24694-8871-48E5-80DA-E5DFD2FAA706}" srcOrd="0" destOrd="0" presId="urn:microsoft.com/office/officeart/2005/8/layout/hierarchy1"/>
    <dgm:cxn modelId="{76D4556D-1404-40B3-ADB5-40E215C04E40}" type="presOf" srcId="{11B863C3-1C7B-4153-BCA2-0C2D42BA9BC3}" destId="{86EFA2BD-B856-4B76-B4BA-9587E6720906}" srcOrd="0" destOrd="0" presId="urn:microsoft.com/office/officeart/2005/8/layout/hierarchy1"/>
    <dgm:cxn modelId="{F9044A50-73D2-4609-BE1D-F6F58E18AE87}" type="presOf" srcId="{1D212CAA-FC45-48E5-95A9-BC43B7DB00CE}" destId="{7C98BED6-2446-4C9E-A42C-6AC2D41D07C3}" srcOrd="0" destOrd="0" presId="urn:microsoft.com/office/officeart/2005/8/layout/hierarchy1"/>
    <dgm:cxn modelId="{E4CA2B53-B820-42DF-BCB7-9A3A6684B051}" type="presOf" srcId="{A7C0D786-D56F-433B-A39C-2B9FD5479771}" destId="{CD586BB1-933D-45F4-BA33-8BEF9E614C61}" srcOrd="0" destOrd="0" presId="urn:microsoft.com/office/officeart/2005/8/layout/hierarchy1"/>
    <dgm:cxn modelId="{44D03554-4E23-46BA-B6E3-457EB4C0BFFB}" srcId="{2BB067DD-3B96-4A6F-B857-7DA87C99671A}" destId="{0E0B503F-7929-48C6-B9A9-370BA8C61B3C}" srcOrd="3" destOrd="0" parTransId="{9EFF0BD4-0828-4CCA-954C-D27F1CC3E03B}" sibTransId="{22C6C1F0-DF5B-4AF9-AF00-79FFB35822D1}"/>
    <dgm:cxn modelId="{94341056-E188-4F5D-B5A2-C9CD4F92BEE5}" type="presOf" srcId="{82342CD1-BCA5-4804-91D7-945F20A0271A}" destId="{6A03978B-6FE3-4B4C-9653-5E5FE9B27784}" srcOrd="0" destOrd="0" presId="urn:microsoft.com/office/officeart/2005/8/layout/hierarchy1"/>
    <dgm:cxn modelId="{5876968D-B545-4920-8017-BC49103710AB}" srcId="{F1B76BCF-A67C-4035-8364-FEC3BCF12625}" destId="{82342CD1-BCA5-4804-91D7-945F20A0271A}" srcOrd="1" destOrd="0" parTransId="{5B676C65-3800-4B4C-BFFF-188AF7C93151}" sibTransId="{1CB3D5DE-61CD-4465-9DE5-584C29BF80B2}"/>
    <dgm:cxn modelId="{512EEB9E-65A5-4003-A71A-2B8720369188}" type="presOf" srcId="{F69B9BCD-722C-45D0-A67D-2F79722041E5}" destId="{CC771BE1-A820-4ACA-8520-888C2C4CDD53}" srcOrd="0" destOrd="0" presId="urn:microsoft.com/office/officeart/2005/8/layout/hierarchy1"/>
    <dgm:cxn modelId="{9F96D5A9-20DD-498D-8A60-0132C22669E8}" srcId="{F1B76BCF-A67C-4035-8364-FEC3BCF12625}" destId="{4E19DBD4-6832-41B3-8FEC-CA32A8B84780}" srcOrd="0" destOrd="0" parTransId="{1A771180-2762-4B65-8B4C-BCB37F4391EA}" sibTransId="{21A2A945-111A-4367-9B08-23DC9D8DB869}"/>
    <dgm:cxn modelId="{289B71B4-37E4-4994-88AE-7F5BBCC29FAA}" type="presOf" srcId="{298CE161-27B2-46E9-ABE6-ACAACAA00C5B}" destId="{6EAC6138-C0D4-4FBD-9796-C968D7DB46DD}" srcOrd="0" destOrd="0" presId="urn:microsoft.com/office/officeart/2005/8/layout/hierarchy1"/>
    <dgm:cxn modelId="{5E7343B9-5CD7-474A-9024-CE0EE9F5BD92}" srcId="{4E19DBD4-6832-41B3-8FEC-CA32A8B84780}" destId="{A66E830F-BF37-4C32-BEFB-9FCCBE3F1E70}" srcOrd="0" destOrd="0" parTransId="{11B863C3-1C7B-4153-BCA2-0C2D42BA9BC3}" sibTransId="{BD1AF2F0-0674-45DE-A10A-C360506F1E53}"/>
    <dgm:cxn modelId="{C326ACB9-9CB3-48BC-84E8-9B783F36D8C7}" type="presOf" srcId="{FC943878-24FD-4367-B12B-A5920DA5DDFB}" destId="{E0768F25-1400-4084-B81E-FA313E6B47BD}" srcOrd="0" destOrd="0" presId="urn:microsoft.com/office/officeart/2005/8/layout/hierarchy1"/>
    <dgm:cxn modelId="{9E447BCA-3B62-4C34-8B98-208B2D6F51AB}" srcId="{2BB067DD-3B96-4A6F-B857-7DA87C99671A}" destId="{C2951254-CB44-4C21-8676-A7E448FD67C0}" srcOrd="0" destOrd="0" parTransId="{47E06D5A-812E-4F38-9FCC-EFAA6364F64E}" sibTransId="{92F9490B-FD4E-4FB9-81F3-6827DCF7D3B5}"/>
    <dgm:cxn modelId="{BE06BCD2-0278-4BCC-907E-299E4BD2CFC7}" srcId="{2BB067DD-3B96-4A6F-B857-7DA87C99671A}" destId="{938967C4-2F01-4EB0-BC49-C7704EAB6A8A}" srcOrd="2" destOrd="0" parTransId="{298CE161-27B2-46E9-ABE6-ACAACAA00C5B}" sibTransId="{476F6735-6D98-4D23-8FE0-C8FB10662F31}"/>
    <dgm:cxn modelId="{710061D9-CE85-4F6D-950D-76FDFFDC978C}" type="presOf" srcId="{4E19DBD4-6832-41B3-8FEC-CA32A8B84780}" destId="{526BD573-4FD2-4C22-AED3-1A1EE351DE01}" srcOrd="0" destOrd="0" presId="urn:microsoft.com/office/officeart/2005/8/layout/hierarchy1"/>
    <dgm:cxn modelId="{AFBD99E4-EE18-4B60-A8D9-8A12B4F8D7B3}" srcId="{2BB067DD-3B96-4A6F-B857-7DA87C99671A}" destId="{9F004E14-D75A-4EE4-9C18-6E5F049BFD2B}" srcOrd="4" destOrd="0" parTransId="{A39420FE-D07D-4F6F-9AB2-98BCEA52AE6E}" sibTransId="{2808F67C-8B52-4F44-9826-F60307535FB5}"/>
    <dgm:cxn modelId="{9FC70EE8-BF1D-4BE7-BC94-76A701792CFE}" type="presOf" srcId="{2DE3AC9A-215E-4EE4-B46A-D4194E75C630}" destId="{06686EC5-95B2-47E5-AE9D-BAAA2914BD1A}" srcOrd="0" destOrd="0" presId="urn:microsoft.com/office/officeart/2005/8/layout/hierarchy1"/>
    <dgm:cxn modelId="{EAB4D5E8-A597-4B74-93D9-A9FB5965D6B6}" type="presOf" srcId="{9EFF0BD4-0828-4CCA-954C-D27F1CC3E03B}" destId="{E7899B6E-8E40-41F6-950B-4789F73D68F5}" srcOrd="0" destOrd="0" presId="urn:microsoft.com/office/officeart/2005/8/layout/hierarchy1"/>
    <dgm:cxn modelId="{C1CEE3EA-F5D9-4134-9EBB-B10573F90D41}" srcId="{82342CD1-BCA5-4804-91D7-945F20A0271A}" destId="{2BB067DD-3B96-4A6F-B857-7DA87C99671A}" srcOrd="0" destOrd="0" parTransId="{1D212CAA-FC45-48E5-95A9-BC43B7DB00CE}" sibTransId="{CBF04490-8277-469F-A179-F536BE6A8EA4}"/>
    <dgm:cxn modelId="{B7DEF9FD-13DE-45A8-A121-FCAF21A379C0}" type="presOf" srcId="{A66E830F-BF37-4C32-BEFB-9FCCBE3F1E70}" destId="{EE044912-70E3-4B06-A2A8-C0BECB8650BB}" srcOrd="0" destOrd="0" presId="urn:microsoft.com/office/officeart/2005/8/layout/hierarchy1"/>
    <dgm:cxn modelId="{30DC43D6-FC31-4CEE-BCE2-7AD71AA13AA9}" type="presParOf" srcId="{5AD94175-7124-44ED-AB0A-F7F88B087E6E}" destId="{A969E592-E58A-4F69-AF6F-88B212F12D17}" srcOrd="0" destOrd="0" presId="urn:microsoft.com/office/officeart/2005/8/layout/hierarchy1"/>
    <dgm:cxn modelId="{0D89AC48-9D5B-4C97-92CC-7F8B3BA7F91E}" type="presParOf" srcId="{A969E592-E58A-4F69-AF6F-88B212F12D17}" destId="{0DBEB57B-3386-434A-B36B-25F42D5DFE6D}" srcOrd="0" destOrd="0" presId="urn:microsoft.com/office/officeart/2005/8/layout/hierarchy1"/>
    <dgm:cxn modelId="{89E2A4EA-D1A9-4B91-95FF-BE1950DA9669}" type="presParOf" srcId="{0DBEB57B-3386-434A-B36B-25F42D5DFE6D}" destId="{81D3C4A0-5FDE-45D5-8E7D-47DD6AFD4E9E}" srcOrd="0" destOrd="0" presId="urn:microsoft.com/office/officeart/2005/8/layout/hierarchy1"/>
    <dgm:cxn modelId="{8488EE25-706B-459A-A688-7F9BFF3AFF96}" type="presParOf" srcId="{0DBEB57B-3386-434A-B36B-25F42D5DFE6D}" destId="{526BD573-4FD2-4C22-AED3-1A1EE351DE01}" srcOrd="1" destOrd="0" presId="urn:microsoft.com/office/officeart/2005/8/layout/hierarchy1"/>
    <dgm:cxn modelId="{FC398FC0-57AD-4425-92E1-B17C74B1602E}" type="presParOf" srcId="{A969E592-E58A-4F69-AF6F-88B212F12D17}" destId="{E02AFA87-E91B-4EC7-BE3D-D73F13E5338C}" srcOrd="1" destOrd="0" presId="urn:microsoft.com/office/officeart/2005/8/layout/hierarchy1"/>
    <dgm:cxn modelId="{A765DC68-BA1F-416E-988A-4D8888F65669}" type="presParOf" srcId="{E02AFA87-E91B-4EC7-BE3D-D73F13E5338C}" destId="{86EFA2BD-B856-4B76-B4BA-9587E6720906}" srcOrd="0" destOrd="0" presId="urn:microsoft.com/office/officeart/2005/8/layout/hierarchy1"/>
    <dgm:cxn modelId="{A64C836B-0E11-45A2-9D5E-4638F802582B}" type="presParOf" srcId="{E02AFA87-E91B-4EC7-BE3D-D73F13E5338C}" destId="{4ECD5286-3D97-494C-82B5-11C8AAE0D399}" srcOrd="1" destOrd="0" presId="urn:microsoft.com/office/officeart/2005/8/layout/hierarchy1"/>
    <dgm:cxn modelId="{52AD18E4-F3AB-45F3-A15D-4CFB25712246}" type="presParOf" srcId="{4ECD5286-3D97-494C-82B5-11C8AAE0D399}" destId="{DD7759C4-2549-4D9D-B3B0-A288F70B4A0D}" srcOrd="0" destOrd="0" presId="urn:microsoft.com/office/officeart/2005/8/layout/hierarchy1"/>
    <dgm:cxn modelId="{E49E085D-3D9C-4578-A63E-8D7533029480}" type="presParOf" srcId="{DD7759C4-2549-4D9D-B3B0-A288F70B4A0D}" destId="{4E6D7931-CE7B-4FBD-B190-A2C393B834E1}" srcOrd="0" destOrd="0" presId="urn:microsoft.com/office/officeart/2005/8/layout/hierarchy1"/>
    <dgm:cxn modelId="{5E9D869A-165E-4F21-9A3B-FBBD0FB63062}" type="presParOf" srcId="{DD7759C4-2549-4D9D-B3B0-A288F70B4A0D}" destId="{EE044912-70E3-4B06-A2A8-C0BECB8650BB}" srcOrd="1" destOrd="0" presId="urn:microsoft.com/office/officeart/2005/8/layout/hierarchy1"/>
    <dgm:cxn modelId="{5680A31A-04B0-4E6E-B85D-AEF5697EF36C}" type="presParOf" srcId="{4ECD5286-3D97-494C-82B5-11C8AAE0D399}" destId="{62EEDD51-4E6E-47E9-B639-BFFF97B974A5}" srcOrd="1" destOrd="0" presId="urn:microsoft.com/office/officeart/2005/8/layout/hierarchy1"/>
    <dgm:cxn modelId="{7B25FA03-DB3E-41F1-8FD8-49F34EE3EB9E}" type="presParOf" srcId="{E02AFA87-E91B-4EC7-BE3D-D73F13E5338C}" destId="{CD586BB1-933D-45F4-BA33-8BEF9E614C61}" srcOrd="2" destOrd="0" presId="urn:microsoft.com/office/officeart/2005/8/layout/hierarchy1"/>
    <dgm:cxn modelId="{692DEFEB-4CB3-44CB-BB44-606AE2B55144}" type="presParOf" srcId="{E02AFA87-E91B-4EC7-BE3D-D73F13E5338C}" destId="{3EDB56C5-BB95-46F3-934E-2352BCD74B8B}" srcOrd="3" destOrd="0" presId="urn:microsoft.com/office/officeart/2005/8/layout/hierarchy1"/>
    <dgm:cxn modelId="{8A916C12-E2E4-454D-9855-DF9EAD09CD86}" type="presParOf" srcId="{3EDB56C5-BB95-46F3-934E-2352BCD74B8B}" destId="{421A5F01-ECF6-453F-91AC-93BD4796E988}" srcOrd="0" destOrd="0" presId="urn:microsoft.com/office/officeart/2005/8/layout/hierarchy1"/>
    <dgm:cxn modelId="{1BF50211-0B49-48DC-BD30-11F44A0AD5A4}" type="presParOf" srcId="{421A5F01-ECF6-453F-91AC-93BD4796E988}" destId="{FA8230ED-E4FF-4DF5-9859-D2E7194A0F0D}" srcOrd="0" destOrd="0" presId="urn:microsoft.com/office/officeart/2005/8/layout/hierarchy1"/>
    <dgm:cxn modelId="{683DD1B7-2BFF-4E90-AD09-F659E725C65F}" type="presParOf" srcId="{421A5F01-ECF6-453F-91AC-93BD4796E988}" destId="{CC771BE1-A820-4ACA-8520-888C2C4CDD53}" srcOrd="1" destOrd="0" presId="urn:microsoft.com/office/officeart/2005/8/layout/hierarchy1"/>
    <dgm:cxn modelId="{8218B1F7-B284-4523-9A42-0C1775E4D346}" type="presParOf" srcId="{3EDB56C5-BB95-46F3-934E-2352BCD74B8B}" destId="{C0B1F852-E3E6-4873-9BA4-A6C29AA40F3E}" srcOrd="1" destOrd="0" presId="urn:microsoft.com/office/officeart/2005/8/layout/hierarchy1"/>
    <dgm:cxn modelId="{40D6C5F3-07C2-450B-9CEB-9D721F7EB9A7}" type="presParOf" srcId="{5AD94175-7124-44ED-AB0A-F7F88B087E6E}" destId="{D63657FF-22D0-4D04-8E29-ABD573513061}" srcOrd="1" destOrd="0" presId="urn:microsoft.com/office/officeart/2005/8/layout/hierarchy1"/>
    <dgm:cxn modelId="{DEFC404F-C7FE-4E7E-9A25-1DD9B9116472}" type="presParOf" srcId="{D63657FF-22D0-4D04-8E29-ABD573513061}" destId="{1E228C89-9CCA-45DD-BC0A-13DAF0B20B4B}" srcOrd="0" destOrd="0" presId="urn:microsoft.com/office/officeart/2005/8/layout/hierarchy1"/>
    <dgm:cxn modelId="{811725C5-E971-46FA-859C-C2D9FD12FD20}" type="presParOf" srcId="{1E228C89-9CCA-45DD-BC0A-13DAF0B20B4B}" destId="{125E9F73-9D0D-492B-A95C-81AE0822C8CD}" srcOrd="0" destOrd="0" presId="urn:microsoft.com/office/officeart/2005/8/layout/hierarchy1"/>
    <dgm:cxn modelId="{020625DA-C5FC-4576-AAC6-0F2A42E275F0}" type="presParOf" srcId="{1E228C89-9CCA-45DD-BC0A-13DAF0B20B4B}" destId="{6A03978B-6FE3-4B4C-9653-5E5FE9B27784}" srcOrd="1" destOrd="0" presId="urn:microsoft.com/office/officeart/2005/8/layout/hierarchy1"/>
    <dgm:cxn modelId="{8BC5B7A6-3D0B-4B78-9AFA-26C3E1521FB6}" type="presParOf" srcId="{D63657FF-22D0-4D04-8E29-ABD573513061}" destId="{3FC9A38D-4A93-47E3-A898-F42224E1F36C}" srcOrd="1" destOrd="0" presId="urn:microsoft.com/office/officeart/2005/8/layout/hierarchy1"/>
    <dgm:cxn modelId="{12912CE4-A52F-4CA4-9B8C-467F123C9C7E}" type="presParOf" srcId="{3FC9A38D-4A93-47E3-A898-F42224E1F36C}" destId="{7C98BED6-2446-4C9E-A42C-6AC2D41D07C3}" srcOrd="0" destOrd="0" presId="urn:microsoft.com/office/officeart/2005/8/layout/hierarchy1"/>
    <dgm:cxn modelId="{0001889C-801E-45AF-8323-ADA7D2BCF0E5}" type="presParOf" srcId="{3FC9A38D-4A93-47E3-A898-F42224E1F36C}" destId="{75524213-CF83-49B4-9FD7-D1C201D9F258}" srcOrd="1" destOrd="0" presId="urn:microsoft.com/office/officeart/2005/8/layout/hierarchy1"/>
    <dgm:cxn modelId="{B4DB39F6-6487-4C22-A900-7395D86395B6}" type="presParOf" srcId="{75524213-CF83-49B4-9FD7-D1C201D9F258}" destId="{5F9735B2-EA4F-4931-9618-1F09BEA64557}" srcOrd="0" destOrd="0" presId="urn:microsoft.com/office/officeart/2005/8/layout/hierarchy1"/>
    <dgm:cxn modelId="{51CB0159-2E99-4909-8A0D-E80A4690920E}" type="presParOf" srcId="{5F9735B2-EA4F-4931-9618-1F09BEA64557}" destId="{F9FBCDBF-4FFE-4373-82CC-30DB0630763A}" srcOrd="0" destOrd="0" presId="urn:microsoft.com/office/officeart/2005/8/layout/hierarchy1"/>
    <dgm:cxn modelId="{A1831B5A-D0EC-4AB1-BF15-EC5F946871DA}" type="presParOf" srcId="{5F9735B2-EA4F-4931-9618-1F09BEA64557}" destId="{AB45A834-3FD8-4643-B560-D7E2AE5C991A}" srcOrd="1" destOrd="0" presId="urn:microsoft.com/office/officeart/2005/8/layout/hierarchy1"/>
    <dgm:cxn modelId="{FA0F8C48-3CFD-4C05-AC8F-E1DA209837C7}" type="presParOf" srcId="{75524213-CF83-49B4-9FD7-D1C201D9F258}" destId="{21B870F5-D6C3-46BF-B3F3-B5112A823B08}" srcOrd="1" destOrd="0" presId="urn:microsoft.com/office/officeart/2005/8/layout/hierarchy1"/>
    <dgm:cxn modelId="{F1EB8BE4-EF77-42A4-BEE2-F3CB3307012A}" type="presParOf" srcId="{21B870F5-D6C3-46BF-B3F3-B5112A823B08}" destId="{85C24694-8871-48E5-80DA-E5DFD2FAA706}" srcOrd="0" destOrd="0" presId="urn:microsoft.com/office/officeart/2005/8/layout/hierarchy1"/>
    <dgm:cxn modelId="{E5EEF4BD-46A2-4ED4-9ACD-D60C39783BB8}" type="presParOf" srcId="{21B870F5-D6C3-46BF-B3F3-B5112A823B08}" destId="{0979F955-1F73-4C15-9D85-8D5C80D00D01}" srcOrd="1" destOrd="0" presId="urn:microsoft.com/office/officeart/2005/8/layout/hierarchy1"/>
    <dgm:cxn modelId="{E26F25BA-7C01-47E2-B898-DD59330CB8A1}" type="presParOf" srcId="{0979F955-1F73-4C15-9D85-8D5C80D00D01}" destId="{A16FE1A9-605D-4E51-A66A-397DAA838FDF}" srcOrd="0" destOrd="0" presId="urn:microsoft.com/office/officeart/2005/8/layout/hierarchy1"/>
    <dgm:cxn modelId="{4A61F77C-52C7-4B78-A168-AA52B4887AF8}" type="presParOf" srcId="{A16FE1A9-605D-4E51-A66A-397DAA838FDF}" destId="{EE6A6373-B4D8-424A-9DED-C5070E76641C}" srcOrd="0" destOrd="0" presId="urn:microsoft.com/office/officeart/2005/8/layout/hierarchy1"/>
    <dgm:cxn modelId="{188990F4-4AD6-4791-B04F-EAC374409500}" type="presParOf" srcId="{A16FE1A9-605D-4E51-A66A-397DAA838FDF}" destId="{BCA4F979-9575-4B3D-9DCC-D024C3E88757}" srcOrd="1" destOrd="0" presId="urn:microsoft.com/office/officeart/2005/8/layout/hierarchy1"/>
    <dgm:cxn modelId="{FC02F534-BBBF-4B81-AE6D-38CCA254B560}" type="presParOf" srcId="{0979F955-1F73-4C15-9D85-8D5C80D00D01}" destId="{45C1C834-8F8B-49DA-8C78-AFDD11D90227}" srcOrd="1" destOrd="0" presId="urn:microsoft.com/office/officeart/2005/8/layout/hierarchy1"/>
    <dgm:cxn modelId="{538F4E38-9B26-4D23-84E2-9E49721BA55B}" type="presParOf" srcId="{21B870F5-D6C3-46BF-B3F3-B5112A823B08}" destId="{E0768F25-1400-4084-B81E-FA313E6B47BD}" srcOrd="2" destOrd="0" presId="urn:microsoft.com/office/officeart/2005/8/layout/hierarchy1"/>
    <dgm:cxn modelId="{8F54079F-3CD6-421C-8B63-DF6AB00D0D5F}" type="presParOf" srcId="{21B870F5-D6C3-46BF-B3F3-B5112A823B08}" destId="{DCB7F141-696F-42D5-A2F1-D799660D8B0E}" srcOrd="3" destOrd="0" presId="urn:microsoft.com/office/officeart/2005/8/layout/hierarchy1"/>
    <dgm:cxn modelId="{14918976-4038-445F-A64E-EDD6314AC47D}" type="presParOf" srcId="{DCB7F141-696F-42D5-A2F1-D799660D8B0E}" destId="{58BC37FA-829F-46D0-AA68-ED44CA9C49F0}" srcOrd="0" destOrd="0" presId="urn:microsoft.com/office/officeart/2005/8/layout/hierarchy1"/>
    <dgm:cxn modelId="{19D3C1C4-9FA6-4671-8209-DB52995CB058}" type="presParOf" srcId="{58BC37FA-829F-46D0-AA68-ED44CA9C49F0}" destId="{35424803-79F9-4AD0-A756-1580609B1724}" srcOrd="0" destOrd="0" presId="urn:microsoft.com/office/officeart/2005/8/layout/hierarchy1"/>
    <dgm:cxn modelId="{BD4197CA-2F47-4FA7-9A40-036DD8296D69}" type="presParOf" srcId="{58BC37FA-829F-46D0-AA68-ED44CA9C49F0}" destId="{06686EC5-95B2-47E5-AE9D-BAAA2914BD1A}" srcOrd="1" destOrd="0" presId="urn:microsoft.com/office/officeart/2005/8/layout/hierarchy1"/>
    <dgm:cxn modelId="{4AD774E9-16B8-450C-AD27-0D8DA2DCC0A3}" type="presParOf" srcId="{DCB7F141-696F-42D5-A2F1-D799660D8B0E}" destId="{B5AA405C-854F-43E5-AEC1-67F3D6A30F3B}" srcOrd="1" destOrd="0" presId="urn:microsoft.com/office/officeart/2005/8/layout/hierarchy1"/>
    <dgm:cxn modelId="{CCB2D011-17D5-4AC3-8904-23B89D525DC7}" type="presParOf" srcId="{21B870F5-D6C3-46BF-B3F3-B5112A823B08}" destId="{6EAC6138-C0D4-4FBD-9796-C968D7DB46DD}" srcOrd="4" destOrd="0" presId="urn:microsoft.com/office/officeart/2005/8/layout/hierarchy1"/>
    <dgm:cxn modelId="{3424F255-9792-442E-BD44-B6373BB131F6}" type="presParOf" srcId="{21B870F5-D6C3-46BF-B3F3-B5112A823B08}" destId="{18060DD6-ACE9-49E7-9FCA-DEE969DFD66C}" srcOrd="5" destOrd="0" presId="urn:microsoft.com/office/officeart/2005/8/layout/hierarchy1"/>
    <dgm:cxn modelId="{269B02A0-4E2C-4A09-9AC0-E09A2F5EBA3F}" type="presParOf" srcId="{18060DD6-ACE9-49E7-9FCA-DEE969DFD66C}" destId="{F32C73C9-20A9-4C2A-B20B-07536952BA51}" srcOrd="0" destOrd="0" presId="urn:microsoft.com/office/officeart/2005/8/layout/hierarchy1"/>
    <dgm:cxn modelId="{FA879C71-62F2-423C-AFCE-0A67031B96FE}" type="presParOf" srcId="{F32C73C9-20A9-4C2A-B20B-07536952BA51}" destId="{9E6A890B-00FA-4B97-8B69-26E99A2DF668}" srcOrd="0" destOrd="0" presId="urn:microsoft.com/office/officeart/2005/8/layout/hierarchy1"/>
    <dgm:cxn modelId="{D604B14F-2B00-40FF-B4B2-08C380B62CD1}" type="presParOf" srcId="{F32C73C9-20A9-4C2A-B20B-07536952BA51}" destId="{B49BEAEA-BDBB-4B81-8E70-E9C8E9F1F975}" srcOrd="1" destOrd="0" presId="urn:microsoft.com/office/officeart/2005/8/layout/hierarchy1"/>
    <dgm:cxn modelId="{458C129E-8839-4B3A-8B80-0DFECBC6C43E}" type="presParOf" srcId="{18060DD6-ACE9-49E7-9FCA-DEE969DFD66C}" destId="{4D0DB435-E260-4B46-A42C-C0BBB8AD9063}" srcOrd="1" destOrd="0" presId="urn:microsoft.com/office/officeart/2005/8/layout/hierarchy1"/>
    <dgm:cxn modelId="{29AD2B21-3E32-4372-8FB3-C477354FDE0D}" type="presParOf" srcId="{21B870F5-D6C3-46BF-B3F3-B5112A823B08}" destId="{E7899B6E-8E40-41F6-950B-4789F73D68F5}" srcOrd="6" destOrd="0" presId="urn:microsoft.com/office/officeart/2005/8/layout/hierarchy1"/>
    <dgm:cxn modelId="{9A0B1B75-76CC-40EA-A224-2B11C13C3376}" type="presParOf" srcId="{21B870F5-D6C3-46BF-B3F3-B5112A823B08}" destId="{D6617160-A1FA-4258-A3C9-30B1E8147257}" srcOrd="7" destOrd="0" presId="urn:microsoft.com/office/officeart/2005/8/layout/hierarchy1"/>
    <dgm:cxn modelId="{7160AA83-F60B-4369-89A1-CC815A1EC755}" type="presParOf" srcId="{D6617160-A1FA-4258-A3C9-30B1E8147257}" destId="{8C8099B3-8FE4-44F8-BFBB-DBCDEB875AE7}" srcOrd="0" destOrd="0" presId="urn:microsoft.com/office/officeart/2005/8/layout/hierarchy1"/>
    <dgm:cxn modelId="{1EF3D789-6C3F-4F1A-8B5F-F4E45FFF2603}" type="presParOf" srcId="{8C8099B3-8FE4-44F8-BFBB-DBCDEB875AE7}" destId="{0DB8D585-D991-4530-822F-E31C2C980FE9}" srcOrd="0" destOrd="0" presId="urn:microsoft.com/office/officeart/2005/8/layout/hierarchy1"/>
    <dgm:cxn modelId="{EBE95195-EDC0-46B2-BA53-9611E608B603}" type="presParOf" srcId="{8C8099B3-8FE4-44F8-BFBB-DBCDEB875AE7}" destId="{DB352905-380A-4C5A-AF4C-CA42E575F6B5}" srcOrd="1" destOrd="0" presId="urn:microsoft.com/office/officeart/2005/8/layout/hierarchy1"/>
    <dgm:cxn modelId="{34065F80-67D8-467F-8137-F00EEEFF385D}" type="presParOf" srcId="{D6617160-A1FA-4258-A3C9-30B1E8147257}" destId="{1AC85D5A-BE48-4FF4-8036-DBACED5062B5}" srcOrd="1" destOrd="0" presId="urn:microsoft.com/office/officeart/2005/8/layout/hierarchy1"/>
    <dgm:cxn modelId="{09FE2C8A-0C7E-47B9-ADFF-E83DE5D92CA3}" type="presParOf" srcId="{21B870F5-D6C3-46BF-B3F3-B5112A823B08}" destId="{927AE88B-0411-44CF-8105-295582FB5949}" srcOrd="8" destOrd="0" presId="urn:microsoft.com/office/officeart/2005/8/layout/hierarchy1"/>
    <dgm:cxn modelId="{1CCC3AA7-A74F-486E-862B-3E16E3315BAB}" type="presParOf" srcId="{21B870F5-D6C3-46BF-B3F3-B5112A823B08}" destId="{2C4A7241-B3DD-4B3D-8DCE-AA3ACAE97438}" srcOrd="9" destOrd="0" presId="urn:microsoft.com/office/officeart/2005/8/layout/hierarchy1"/>
    <dgm:cxn modelId="{D0D05B00-C175-49BE-9D23-B6E6C0604D23}" type="presParOf" srcId="{2C4A7241-B3DD-4B3D-8DCE-AA3ACAE97438}" destId="{F100695C-2B3C-4375-81D1-1868C7AD98D2}" srcOrd="0" destOrd="0" presId="urn:microsoft.com/office/officeart/2005/8/layout/hierarchy1"/>
    <dgm:cxn modelId="{782AFFDA-3E59-43AC-8AD7-C60B5764ACE9}" type="presParOf" srcId="{F100695C-2B3C-4375-81D1-1868C7AD98D2}" destId="{7330D16C-8DF8-4F4B-AFA5-5EFD267CD003}" srcOrd="0" destOrd="0" presId="urn:microsoft.com/office/officeart/2005/8/layout/hierarchy1"/>
    <dgm:cxn modelId="{B0E468B1-1DF5-4F04-8F16-54A0B0BF029C}" type="presParOf" srcId="{F100695C-2B3C-4375-81D1-1868C7AD98D2}" destId="{05F10871-F9EE-413C-BE62-6100B75D75F7}" srcOrd="1" destOrd="0" presId="urn:microsoft.com/office/officeart/2005/8/layout/hierarchy1"/>
    <dgm:cxn modelId="{B6867562-60E9-485B-AAD8-EF56F413C6A3}" type="presParOf" srcId="{2C4A7241-B3DD-4B3D-8DCE-AA3ACAE97438}" destId="{FEDA098C-55C3-4BA6-80B7-87E689108929}"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7433C82-E6F5-4E03-BF88-F72B1479E2EA}"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73115180-D3DB-4C3F-A5BA-4B6564077D8B}">
      <dgm:prSet/>
      <dgm:spPr/>
      <dgm:t>
        <a:bodyPr/>
        <a:lstStyle/>
        <a:p>
          <a:pPr rtl="0">
            <a:defRPr b="1"/>
          </a:pPr>
          <a:r>
            <a:rPr lang="en-US"/>
            <a:t>Application Flexibility :</a:t>
          </a:r>
          <a:r>
            <a:rPr lang="en-US">
              <a:latin typeface="Calibri Light" panose="020F0302020204030204"/>
            </a:rPr>
            <a:t> </a:t>
          </a:r>
          <a:endParaRPr lang="en-US"/>
        </a:p>
      </dgm:t>
    </dgm:pt>
    <dgm:pt modelId="{28989280-333A-4F89-A079-B83E91FAC1BA}" type="parTrans" cxnId="{CD01D712-C999-452A-B87E-A746F76B60FB}">
      <dgm:prSet/>
      <dgm:spPr/>
      <dgm:t>
        <a:bodyPr/>
        <a:lstStyle/>
        <a:p>
          <a:endParaRPr lang="en-US"/>
        </a:p>
      </dgm:t>
    </dgm:pt>
    <dgm:pt modelId="{29AB1B75-E33D-490C-BAA7-4B0538AEB92D}" type="sibTrans" cxnId="{CD01D712-C999-452A-B87E-A746F76B60FB}">
      <dgm:prSet/>
      <dgm:spPr/>
      <dgm:t>
        <a:bodyPr/>
        <a:lstStyle/>
        <a:p>
          <a:endParaRPr lang="en-US"/>
        </a:p>
      </dgm:t>
    </dgm:pt>
    <dgm:pt modelId="{D2EE1021-B11A-4096-8A91-4975C73DCA27}">
      <dgm:prSet/>
      <dgm:spPr/>
      <dgm:t>
        <a:bodyPr/>
        <a:lstStyle/>
        <a:p>
          <a:r>
            <a:rPr lang="en-US"/>
            <a:t>All of application modules are loosely coupled.</a:t>
          </a:r>
        </a:p>
      </dgm:t>
    </dgm:pt>
    <dgm:pt modelId="{2D934E0B-95D8-4647-907E-C80A8899DA3D}" type="parTrans" cxnId="{0750E47B-34A7-4265-995D-DCD668EC7A14}">
      <dgm:prSet/>
      <dgm:spPr/>
      <dgm:t>
        <a:bodyPr/>
        <a:lstStyle/>
        <a:p>
          <a:endParaRPr lang="en-US"/>
        </a:p>
      </dgm:t>
    </dgm:pt>
    <dgm:pt modelId="{BCDD5F3E-E393-4CA1-A3D5-3F2DFB9E7F07}" type="sibTrans" cxnId="{0750E47B-34A7-4265-995D-DCD668EC7A14}">
      <dgm:prSet/>
      <dgm:spPr/>
      <dgm:t>
        <a:bodyPr/>
        <a:lstStyle/>
        <a:p>
          <a:endParaRPr lang="en-US"/>
        </a:p>
      </dgm:t>
    </dgm:pt>
    <dgm:pt modelId="{17E8F319-0E23-475E-B608-673A54B69672}">
      <dgm:prSet/>
      <dgm:spPr/>
      <dgm:t>
        <a:bodyPr/>
        <a:lstStyle/>
        <a:p>
          <a:r>
            <a:rPr lang="en-US"/>
            <a:t>Any added functionality(for e.g. – Recording and managing Marks for students in a course) can be incorporated without affecting any of the existing functionality</a:t>
          </a:r>
        </a:p>
      </dgm:t>
    </dgm:pt>
    <dgm:pt modelId="{A37A89F3-C16C-45DE-A047-D647DD4A5427}" type="parTrans" cxnId="{8790FBD4-B407-460A-AE67-1F425848126F}">
      <dgm:prSet/>
      <dgm:spPr/>
      <dgm:t>
        <a:bodyPr/>
        <a:lstStyle/>
        <a:p>
          <a:endParaRPr lang="en-US"/>
        </a:p>
      </dgm:t>
    </dgm:pt>
    <dgm:pt modelId="{5826BA3F-06B6-4D9B-9394-9DCB209B9724}" type="sibTrans" cxnId="{8790FBD4-B407-460A-AE67-1F425848126F}">
      <dgm:prSet/>
      <dgm:spPr/>
      <dgm:t>
        <a:bodyPr/>
        <a:lstStyle/>
        <a:p>
          <a:endParaRPr lang="en-US"/>
        </a:p>
      </dgm:t>
    </dgm:pt>
    <dgm:pt modelId="{0291952C-ADAB-4317-9A6D-AC3446CC7A1E}">
      <dgm:prSet/>
      <dgm:spPr/>
      <dgm:t>
        <a:bodyPr/>
        <a:lstStyle/>
        <a:p>
          <a:pPr rtl="0">
            <a:defRPr b="1"/>
          </a:pPr>
          <a:r>
            <a:rPr lang="en-US"/>
            <a:t>Reduce Complexity:</a:t>
          </a:r>
          <a:r>
            <a:rPr lang="en-US">
              <a:latin typeface="Calibri Light" panose="020F0302020204030204"/>
            </a:rPr>
            <a:t> </a:t>
          </a:r>
          <a:endParaRPr lang="en-US"/>
        </a:p>
      </dgm:t>
    </dgm:pt>
    <dgm:pt modelId="{72F8C7C3-293B-4CB9-9CAB-1B966AF1EF0F}" type="parTrans" cxnId="{757C153B-83CF-44E8-9973-43A1E9E65158}">
      <dgm:prSet/>
      <dgm:spPr/>
      <dgm:t>
        <a:bodyPr/>
        <a:lstStyle/>
        <a:p>
          <a:endParaRPr lang="en-US"/>
        </a:p>
      </dgm:t>
    </dgm:pt>
    <dgm:pt modelId="{530B1443-3507-4892-A0D2-9CB64E59AAF9}" type="sibTrans" cxnId="{757C153B-83CF-44E8-9973-43A1E9E65158}">
      <dgm:prSet/>
      <dgm:spPr/>
      <dgm:t>
        <a:bodyPr/>
        <a:lstStyle/>
        <a:p>
          <a:endParaRPr lang="en-US"/>
        </a:p>
      </dgm:t>
    </dgm:pt>
    <dgm:pt modelId="{8A093E9F-6ACE-4478-A33D-3C58409BF5B6}">
      <dgm:prSet/>
      <dgm:spPr/>
      <dgm:t>
        <a:bodyPr/>
        <a:lstStyle/>
        <a:p>
          <a:r>
            <a:rPr lang="en-US"/>
            <a:t>Complexity is significantly reduced with the MVC pattern that divides the task components into three i.e. model, view and controller.</a:t>
          </a:r>
        </a:p>
      </dgm:t>
    </dgm:pt>
    <dgm:pt modelId="{E3A2673A-7E03-4293-B4F4-F74B03A06C8D}" type="parTrans" cxnId="{C21BE3E4-2ABC-4A45-A179-B6EF6F408AFD}">
      <dgm:prSet/>
      <dgm:spPr/>
      <dgm:t>
        <a:bodyPr/>
        <a:lstStyle/>
        <a:p>
          <a:endParaRPr lang="en-US"/>
        </a:p>
      </dgm:t>
    </dgm:pt>
    <dgm:pt modelId="{63C73188-CF80-41F5-9C94-CFC696E58D8F}" type="sibTrans" cxnId="{C21BE3E4-2ABC-4A45-A179-B6EF6F408AFD}">
      <dgm:prSet/>
      <dgm:spPr/>
      <dgm:t>
        <a:bodyPr/>
        <a:lstStyle/>
        <a:p>
          <a:endParaRPr lang="en-US"/>
        </a:p>
      </dgm:t>
    </dgm:pt>
    <dgm:pt modelId="{AF6D0983-5A34-40CF-9EB9-6B41843C8C90}">
      <dgm:prSet/>
      <dgm:spPr/>
      <dgm:t>
        <a:bodyPr/>
        <a:lstStyle/>
        <a:p>
          <a:r>
            <a:rPr lang="en-US"/>
            <a:t>Every logical concern is </a:t>
          </a:r>
          <a:r>
            <a:rPr lang="en-US">
              <a:latin typeface="Calibri Light" panose="020F0302020204030204"/>
            </a:rPr>
            <a:t>addressed</a:t>
          </a:r>
          <a:r>
            <a:rPr lang="en-US"/>
            <a:t> by a separate unit – either of M,V or C</a:t>
          </a:r>
        </a:p>
      </dgm:t>
    </dgm:pt>
    <dgm:pt modelId="{0AEBE8FB-8DAF-4565-9058-146D0C5F8322}" type="parTrans" cxnId="{EB9FD931-561C-4EF6-A2CC-B0C2C6A22074}">
      <dgm:prSet/>
      <dgm:spPr/>
      <dgm:t>
        <a:bodyPr/>
        <a:lstStyle/>
        <a:p>
          <a:endParaRPr lang="en-US"/>
        </a:p>
      </dgm:t>
    </dgm:pt>
    <dgm:pt modelId="{4192C445-61E5-49E6-A055-C0C065DB0E31}" type="sibTrans" cxnId="{EB9FD931-561C-4EF6-A2CC-B0C2C6A22074}">
      <dgm:prSet/>
      <dgm:spPr/>
      <dgm:t>
        <a:bodyPr/>
        <a:lstStyle/>
        <a:p>
          <a:endParaRPr lang="en-US"/>
        </a:p>
      </dgm:t>
    </dgm:pt>
    <dgm:pt modelId="{E1403E76-24D4-4BF9-892C-8A4E1DBF1076}" type="pres">
      <dgm:prSet presAssocID="{87433C82-E6F5-4E03-BF88-F72B1479E2EA}" presName="root" presStyleCnt="0">
        <dgm:presLayoutVars>
          <dgm:dir/>
          <dgm:resizeHandles val="exact"/>
        </dgm:presLayoutVars>
      </dgm:prSet>
      <dgm:spPr/>
    </dgm:pt>
    <dgm:pt modelId="{0F1B202F-20A7-40D6-9F7B-C738D99BAE75}" type="pres">
      <dgm:prSet presAssocID="{73115180-D3DB-4C3F-A5BA-4B6564077D8B}" presName="compNode" presStyleCnt="0"/>
      <dgm:spPr/>
    </dgm:pt>
    <dgm:pt modelId="{715ACAB6-F503-414D-A293-2D9C498ACB44}" type="pres">
      <dgm:prSet presAssocID="{73115180-D3DB-4C3F-A5BA-4B6564077D8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54D6259B-3320-466B-9601-E4695A16D07F}" type="pres">
      <dgm:prSet presAssocID="{73115180-D3DB-4C3F-A5BA-4B6564077D8B}" presName="iconSpace" presStyleCnt="0"/>
      <dgm:spPr/>
    </dgm:pt>
    <dgm:pt modelId="{27E36289-CC3D-4563-8E3F-D991C45ACFD4}" type="pres">
      <dgm:prSet presAssocID="{73115180-D3DB-4C3F-A5BA-4B6564077D8B}" presName="parTx" presStyleLbl="revTx" presStyleIdx="0" presStyleCnt="4">
        <dgm:presLayoutVars>
          <dgm:chMax val="0"/>
          <dgm:chPref val="0"/>
        </dgm:presLayoutVars>
      </dgm:prSet>
      <dgm:spPr/>
    </dgm:pt>
    <dgm:pt modelId="{E524D905-AFE9-40A0-8978-F26A65C2A161}" type="pres">
      <dgm:prSet presAssocID="{73115180-D3DB-4C3F-A5BA-4B6564077D8B}" presName="txSpace" presStyleCnt="0"/>
      <dgm:spPr/>
    </dgm:pt>
    <dgm:pt modelId="{8FB205F0-0EAE-4C16-9853-5DDC0A943F7E}" type="pres">
      <dgm:prSet presAssocID="{73115180-D3DB-4C3F-A5BA-4B6564077D8B}" presName="desTx" presStyleLbl="revTx" presStyleIdx="1" presStyleCnt="4">
        <dgm:presLayoutVars/>
      </dgm:prSet>
      <dgm:spPr/>
    </dgm:pt>
    <dgm:pt modelId="{005875CD-F45F-4F1F-A2FF-7601CCF185AE}" type="pres">
      <dgm:prSet presAssocID="{29AB1B75-E33D-490C-BAA7-4B0538AEB92D}" presName="sibTrans" presStyleCnt="0"/>
      <dgm:spPr/>
    </dgm:pt>
    <dgm:pt modelId="{6A9C20E6-AF0B-4842-88E6-5D5647891165}" type="pres">
      <dgm:prSet presAssocID="{0291952C-ADAB-4317-9A6D-AC3446CC7A1E}" presName="compNode" presStyleCnt="0"/>
      <dgm:spPr/>
    </dgm:pt>
    <dgm:pt modelId="{B813E15F-8F2B-49D8-85DF-D131A2E40679}" type="pres">
      <dgm:prSet presAssocID="{0291952C-ADAB-4317-9A6D-AC3446CC7A1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F8F185B7-05AE-4489-82E4-8151B81AF8EF}" type="pres">
      <dgm:prSet presAssocID="{0291952C-ADAB-4317-9A6D-AC3446CC7A1E}" presName="iconSpace" presStyleCnt="0"/>
      <dgm:spPr/>
    </dgm:pt>
    <dgm:pt modelId="{74BF81A2-3089-4ED9-9C82-9FBE86094EFA}" type="pres">
      <dgm:prSet presAssocID="{0291952C-ADAB-4317-9A6D-AC3446CC7A1E}" presName="parTx" presStyleLbl="revTx" presStyleIdx="2" presStyleCnt="4">
        <dgm:presLayoutVars>
          <dgm:chMax val="0"/>
          <dgm:chPref val="0"/>
        </dgm:presLayoutVars>
      </dgm:prSet>
      <dgm:spPr/>
    </dgm:pt>
    <dgm:pt modelId="{4F3BA39E-E030-491E-904E-F1B3C502145C}" type="pres">
      <dgm:prSet presAssocID="{0291952C-ADAB-4317-9A6D-AC3446CC7A1E}" presName="txSpace" presStyleCnt="0"/>
      <dgm:spPr/>
    </dgm:pt>
    <dgm:pt modelId="{5ACE20C0-D1AA-40B5-A342-BC1E8A76CECC}" type="pres">
      <dgm:prSet presAssocID="{0291952C-ADAB-4317-9A6D-AC3446CC7A1E}" presName="desTx" presStyleLbl="revTx" presStyleIdx="3" presStyleCnt="4">
        <dgm:presLayoutVars/>
      </dgm:prSet>
      <dgm:spPr/>
    </dgm:pt>
  </dgm:ptLst>
  <dgm:cxnLst>
    <dgm:cxn modelId="{CD01D712-C999-452A-B87E-A746F76B60FB}" srcId="{87433C82-E6F5-4E03-BF88-F72B1479E2EA}" destId="{73115180-D3DB-4C3F-A5BA-4B6564077D8B}" srcOrd="0" destOrd="0" parTransId="{28989280-333A-4F89-A079-B83E91FAC1BA}" sibTransId="{29AB1B75-E33D-490C-BAA7-4B0538AEB92D}"/>
    <dgm:cxn modelId="{EB9FD931-561C-4EF6-A2CC-B0C2C6A22074}" srcId="{0291952C-ADAB-4317-9A6D-AC3446CC7A1E}" destId="{AF6D0983-5A34-40CF-9EB9-6B41843C8C90}" srcOrd="1" destOrd="0" parTransId="{0AEBE8FB-8DAF-4565-9058-146D0C5F8322}" sibTransId="{4192C445-61E5-49E6-A055-C0C065DB0E31}"/>
    <dgm:cxn modelId="{757C153B-83CF-44E8-9973-43A1E9E65158}" srcId="{87433C82-E6F5-4E03-BF88-F72B1479E2EA}" destId="{0291952C-ADAB-4317-9A6D-AC3446CC7A1E}" srcOrd="1" destOrd="0" parTransId="{72F8C7C3-293B-4CB9-9CAB-1B966AF1EF0F}" sibTransId="{530B1443-3507-4892-A0D2-9CB64E59AAF9}"/>
    <dgm:cxn modelId="{E3AE2C40-D191-4854-9703-0A6F75661D85}" type="presOf" srcId="{73115180-D3DB-4C3F-A5BA-4B6564077D8B}" destId="{27E36289-CC3D-4563-8E3F-D991C45ACFD4}" srcOrd="0" destOrd="0" presId="urn:microsoft.com/office/officeart/2018/5/layout/CenteredIconLabelDescriptionList"/>
    <dgm:cxn modelId="{D87BEF4E-C18A-453F-99B8-AEE699DD3EEE}" type="presOf" srcId="{0291952C-ADAB-4317-9A6D-AC3446CC7A1E}" destId="{74BF81A2-3089-4ED9-9C82-9FBE86094EFA}" srcOrd="0" destOrd="0" presId="urn:microsoft.com/office/officeart/2018/5/layout/CenteredIconLabelDescriptionList"/>
    <dgm:cxn modelId="{A0100C72-F151-4DF1-814E-E9F05B274762}" type="presOf" srcId="{17E8F319-0E23-475E-B608-673A54B69672}" destId="{8FB205F0-0EAE-4C16-9853-5DDC0A943F7E}" srcOrd="0" destOrd="1" presId="urn:microsoft.com/office/officeart/2018/5/layout/CenteredIconLabelDescriptionList"/>
    <dgm:cxn modelId="{0750E47B-34A7-4265-995D-DCD668EC7A14}" srcId="{73115180-D3DB-4C3F-A5BA-4B6564077D8B}" destId="{D2EE1021-B11A-4096-8A91-4975C73DCA27}" srcOrd="0" destOrd="0" parTransId="{2D934E0B-95D8-4647-907E-C80A8899DA3D}" sibTransId="{BCDD5F3E-E393-4CA1-A3D5-3F2DFB9E7F07}"/>
    <dgm:cxn modelId="{87E5D5B0-7AF7-49DD-BD05-216D4A3CAF9D}" type="presOf" srcId="{AF6D0983-5A34-40CF-9EB9-6B41843C8C90}" destId="{5ACE20C0-D1AA-40B5-A342-BC1E8A76CECC}" srcOrd="0" destOrd="1" presId="urn:microsoft.com/office/officeart/2018/5/layout/CenteredIconLabelDescriptionList"/>
    <dgm:cxn modelId="{B1EB8AC2-22F8-4AC3-A1B0-ECC2B90306A8}" type="presOf" srcId="{D2EE1021-B11A-4096-8A91-4975C73DCA27}" destId="{8FB205F0-0EAE-4C16-9853-5DDC0A943F7E}" srcOrd="0" destOrd="0" presId="urn:microsoft.com/office/officeart/2018/5/layout/CenteredIconLabelDescriptionList"/>
    <dgm:cxn modelId="{3A0A02D2-C837-4167-8F1E-9834741A2339}" type="presOf" srcId="{8A093E9F-6ACE-4478-A33D-3C58409BF5B6}" destId="{5ACE20C0-D1AA-40B5-A342-BC1E8A76CECC}" srcOrd="0" destOrd="0" presId="urn:microsoft.com/office/officeart/2018/5/layout/CenteredIconLabelDescriptionList"/>
    <dgm:cxn modelId="{8790FBD4-B407-460A-AE67-1F425848126F}" srcId="{73115180-D3DB-4C3F-A5BA-4B6564077D8B}" destId="{17E8F319-0E23-475E-B608-673A54B69672}" srcOrd="1" destOrd="0" parTransId="{A37A89F3-C16C-45DE-A047-D647DD4A5427}" sibTransId="{5826BA3F-06B6-4D9B-9394-9DCB209B9724}"/>
    <dgm:cxn modelId="{C21BE3E4-2ABC-4A45-A179-B6EF6F408AFD}" srcId="{0291952C-ADAB-4317-9A6D-AC3446CC7A1E}" destId="{8A093E9F-6ACE-4478-A33D-3C58409BF5B6}" srcOrd="0" destOrd="0" parTransId="{E3A2673A-7E03-4293-B4F4-F74B03A06C8D}" sibTransId="{63C73188-CF80-41F5-9C94-CFC696E58D8F}"/>
    <dgm:cxn modelId="{983FC2F8-BF3E-4FDA-94B8-53D68675451F}" type="presOf" srcId="{87433C82-E6F5-4E03-BF88-F72B1479E2EA}" destId="{E1403E76-24D4-4BF9-892C-8A4E1DBF1076}" srcOrd="0" destOrd="0" presId="urn:microsoft.com/office/officeart/2018/5/layout/CenteredIconLabelDescriptionList"/>
    <dgm:cxn modelId="{604F508A-3080-4D09-A495-6B3512E02664}" type="presParOf" srcId="{E1403E76-24D4-4BF9-892C-8A4E1DBF1076}" destId="{0F1B202F-20A7-40D6-9F7B-C738D99BAE75}" srcOrd="0" destOrd="0" presId="urn:microsoft.com/office/officeart/2018/5/layout/CenteredIconLabelDescriptionList"/>
    <dgm:cxn modelId="{7DBC7CEB-E275-4FFE-ABBB-B212D11A8DED}" type="presParOf" srcId="{0F1B202F-20A7-40D6-9F7B-C738D99BAE75}" destId="{715ACAB6-F503-414D-A293-2D9C498ACB44}" srcOrd="0" destOrd="0" presId="urn:microsoft.com/office/officeart/2018/5/layout/CenteredIconLabelDescriptionList"/>
    <dgm:cxn modelId="{08C6BC2E-FF9C-41B9-8351-B5C5AE804EBA}" type="presParOf" srcId="{0F1B202F-20A7-40D6-9F7B-C738D99BAE75}" destId="{54D6259B-3320-466B-9601-E4695A16D07F}" srcOrd="1" destOrd="0" presId="urn:microsoft.com/office/officeart/2018/5/layout/CenteredIconLabelDescriptionList"/>
    <dgm:cxn modelId="{60D88C81-BCE2-470A-9F98-865AFC283C6E}" type="presParOf" srcId="{0F1B202F-20A7-40D6-9F7B-C738D99BAE75}" destId="{27E36289-CC3D-4563-8E3F-D991C45ACFD4}" srcOrd="2" destOrd="0" presId="urn:microsoft.com/office/officeart/2018/5/layout/CenteredIconLabelDescriptionList"/>
    <dgm:cxn modelId="{EC0766CD-423D-471F-AE7B-E13EB9844D36}" type="presParOf" srcId="{0F1B202F-20A7-40D6-9F7B-C738D99BAE75}" destId="{E524D905-AFE9-40A0-8978-F26A65C2A161}" srcOrd="3" destOrd="0" presId="urn:microsoft.com/office/officeart/2018/5/layout/CenteredIconLabelDescriptionList"/>
    <dgm:cxn modelId="{02261AD1-2BCB-4184-84C5-9CD6CEBF484A}" type="presParOf" srcId="{0F1B202F-20A7-40D6-9F7B-C738D99BAE75}" destId="{8FB205F0-0EAE-4C16-9853-5DDC0A943F7E}" srcOrd="4" destOrd="0" presId="urn:microsoft.com/office/officeart/2018/5/layout/CenteredIconLabelDescriptionList"/>
    <dgm:cxn modelId="{80300C34-B348-4515-8CC8-C3CE90F6185B}" type="presParOf" srcId="{E1403E76-24D4-4BF9-892C-8A4E1DBF1076}" destId="{005875CD-F45F-4F1F-A2FF-7601CCF185AE}" srcOrd="1" destOrd="0" presId="urn:microsoft.com/office/officeart/2018/5/layout/CenteredIconLabelDescriptionList"/>
    <dgm:cxn modelId="{2B06897F-1C84-4E78-A680-12B2D8AC44B7}" type="presParOf" srcId="{E1403E76-24D4-4BF9-892C-8A4E1DBF1076}" destId="{6A9C20E6-AF0B-4842-88E6-5D5647891165}" srcOrd="2" destOrd="0" presId="urn:microsoft.com/office/officeart/2018/5/layout/CenteredIconLabelDescriptionList"/>
    <dgm:cxn modelId="{0197306C-DAAD-4CB3-AB78-2C2F05283EDA}" type="presParOf" srcId="{6A9C20E6-AF0B-4842-88E6-5D5647891165}" destId="{B813E15F-8F2B-49D8-85DF-D131A2E40679}" srcOrd="0" destOrd="0" presId="urn:microsoft.com/office/officeart/2018/5/layout/CenteredIconLabelDescriptionList"/>
    <dgm:cxn modelId="{075232D7-5E16-4C53-885B-9E33C4537CD9}" type="presParOf" srcId="{6A9C20E6-AF0B-4842-88E6-5D5647891165}" destId="{F8F185B7-05AE-4489-82E4-8151B81AF8EF}" srcOrd="1" destOrd="0" presId="urn:microsoft.com/office/officeart/2018/5/layout/CenteredIconLabelDescriptionList"/>
    <dgm:cxn modelId="{48784D43-CFB2-425F-BEF0-91A9E014340C}" type="presParOf" srcId="{6A9C20E6-AF0B-4842-88E6-5D5647891165}" destId="{74BF81A2-3089-4ED9-9C82-9FBE86094EFA}" srcOrd="2" destOrd="0" presId="urn:microsoft.com/office/officeart/2018/5/layout/CenteredIconLabelDescriptionList"/>
    <dgm:cxn modelId="{816B5ECA-EEC0-4193-9AF3-6D48DE26259C}" type="presParOf" srcId="{6A9C20E6-AF0B-4842-88E6-5D5647891165}" destId="{4F3BA39E-E030-491E-904E-F1B3C502145C}" srcOrd="3" destOrd="0" presId="urn:microsoft.com/office/officeart/2018/5/layout/CenteredIconLabelDescriptionList"/>
    <dgm:cxn modelId="{E3D89153-1087-4265-9F1F-54C4218F288C}" type="presParOf" srcId="{6A9C20E6-AF0B-4842-88E6-5D5647891165}" destId="{5ACE20C0-D1AA-40B5-A342-BC1E8A76CECC}"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67A2BC-3C84-405C-ABB2-F3F97080E72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9DC239E1-20C2-4286-85AC-DBB306263D46}">
      <dgm:prSet phldrT="[Text]"/>
      <dgm:spPr>
        <a:solidFill>
          <a:schemeClr val="bg2">
            <a:lumMod val="20000"/>
            <a:lumOff val="80000"/>
          </a:schemeClr>
        </a:solidFill>
      </dgm:spPr>
      <dgm:t>
        <a:bodyPr/>
        <a:lstStyle/>
        <a:p>
          <a:r>
            <a:rPr lang="en-IN"/>
            <a:t>Admin</a:t>
          </a:r>
        </a:p>
      </dgm:t>
    </dgm:pt>
    <dgm:pt modelId="{2D10917D-61E5-4CDB-A05F-E8C468ED734F}" type="parTrans" cxnId="{CC41553E-C104-49BC-89E8-A6BD69466719}">
      <dgm:prSet/>
      <dgm:spPr/>
      <dgm:t>
        <a:bodyPr/>
        <a:lstStyle/>
        <a:p>
          <a:endParaRPr lang="en-IN"/>
        </a:p>
      </dgm:t>
    </dgm:pt>
    <dgm:pt modelId="{1354317F-0E3F-4E6E-8729-6570A3BC25CE}" type="sibTrans" cxnId="{CC41553E-C104-49BC-89E8-A6BD69466719}">
      <dgm:prSet/>
      <dgm:spPr/>
      <dgm:t>
        <a:bodyPr/>
        <a:lstStyle/>
        <a:p>
          <a:endParaRPr lang="en-IN"/>
        </a:p>
      </dgm:t>
    </dgm:pt>
    <dgm:pt modelId="{DF28ADA6-1BA7-45AE-BBF2-94E57D30725C}">
      <dgm:prSet phldrT="[Text]"/>
      <dgm:spPr>
        <a:solidFill>
          <a:schemeClr val="accent4">
            <a:lumMod val="20000"/>
            <a:lumOff val="80000"/>
            <a:alpha val="90000"/>
          </a:schemeClr>
        </a:solidFill>
      </dgm:spPr>
      <dgm:t>
        <a:bodyPr/>
        <a:lstStyle/>
        <a:p>
          <a:r>
            <a:rPr lang="en-IN"/>
            <a:t>Admin to add Departments, Courses, Classes, Student, Faculty to the semester</a:t>
          </a:r>
        </a:p>
      </dgm:t>
    </dgm:pt>
    <dgm:pt modelId="{D626AE10-47A5-4121-B728-910A66A88232}" type="parTrans" cxnId="{7D050C70-3347-46FB-8B09-6D6F469CF4BF}">
      <dgm:prSet/>
      <dgm:spPr/>
      <dgm:t>
        <a:bodyPr/>
        <a:lstStyle/>
        <a:p>
          <a:endParaRPr lang="en-IN"/>
        </a:p>
      </dgm:t>
    </dgm:pt>
    <dgm:pt modelId="{A88FBFFB-A3DC-4D66-B7E0-E3DB51889257}" type="sibTrans" cxnId="{7D050C70-3347-46FB-8B09-6D6F469CF4BF}">
      <dgm:prSet/>
      <dgm:spPr/>
      <dgm:t>
        <a:bodyPr/>
        <a:lstStyle/>
        <a:p>
          <a:endParaRPr lang="en-IN"/>
        </a:p>
      </dgm:t>
    </dgm:pt>
    <dgm:pt modelId="{3AC62F2E-84CB-44B3-B574-3B7E953E3496}">
      <dgm:prSet phldrT="[Text]"/>
      <dgm:spPr>
        <a:solidFill>
          <a:schemeClr val="accent4">
            <a:lumMod val="20000"/>
            <a:lumOff val="80000"/>
            <a:alpha val="90000"/>
          </a:schemeClr>
        </a:solidFill>
      </dgm:spPr>
      <dgm:t>
        <a:bodyPr/>
        <a:lstStyle/>
        <a:p>
          <a:r>
            <a:rPr lang="en-IN"/>
            <a:t>Admin to define the roles and authorization level for all the users- Staff and non staff</a:t>
          </a:r>
        </a:p>
      </dgm:t>
    </dgm:pt>
    <dgm:pt modelId="{B687512E-C518-4ADA-9043-88F9367307D4}" type="parTrans" cxnId="{775C39CF-DD06-40A1-AAD6-ED3A00A16C0E}">
      <dgm:prSet/>
      <dgm:spPr/>
      <dgm:t>
        <a:bodyPr/>
        <a:lstStyle/>
        <a:p>
          <a:endParaRPr lang="en-IN"/>
        </a:p>
      </dgm:t>
    </dgm:pt>
    <dgm:pt modelId="{2C185540-07F0-4152-9523-1BA5719AC277}" type="sibTrans" cxnId="{775C39CF-DD06-40A1-AAD6-ED3A00A16C0E}">
      <dgm:prSet/>
      <dgm:spPr/>
      <dgm:t>
        <a:bodyPr/>
        <a:lstStyle/>
        <a:p>
          <a:endParaRPr lang="en-IN"/>
        </a:p>
      </dgm:t>
    </dgm:pt>
    <dgm:pt modelId="{4F4EE27D-F4B4-4DA3-B889-D94F1BC735E8}">
      <dgm:prSet phldrT="[Text]"/>
      <dgm:spPr>
        <a:solidFill>
          <a:schemeClr val="accent5">
            <a:lumMod val="40000"/>
            <a:lumOff val="60000"/>
          </a:schemeClr>
        </a:solidFill>
        <a:ln>
          <a:solidFill>
            <a:schemeClr val="tx1"/>
          </a:solidFill>
        </a:ln>
      </dgm:spPr>
      <dgm:t>
        <a:bodyPr/>
        <a:lstStyle/>
        <a:p>
          <a:r>
            <a:rPr lang="en-IN"/>
            <a:t>Teacher</a:t>
          </a:r>
        </a:p>
      </dgm:t>
    </dgm:pt>
    <dgm:pt modelId="{1F3BE81E-0F73-44BF-AF8F-423254071F31}" type="parTrans" cxnId="{2536B959-D7B0-4984-AB61-A7F5626F1AAF}">
      <dgm:prSet/>
      <dgm:spPr/>
      <dgm:t>
        <a:bodyPr/>
        <a:lstStyle/>
        <a:p>
          <a:endParaRPr lang="en-IN"/>
        </a:p>
      </dgm:t>
    </dgm:pt>
    <dgm:pt modelId="{6E6E51BF-7C99-476D-B7DE-0FEDF5D2ED98}" type="sibTrans" cxnId="{2536B959-D7B0-4984-AB61-A7F5626F1AAF}">
      <dgm:prSet/>
      <dgm:spPr/>
      <dgm:t>
        <a:bodyPr/>
        <a:lstStyle/>
        <a:p>
          <a:endParaRPr lang="en-IN"/>
        </a:p>
      </dgm:t>
    </dgm:pt>
    <dgm:pt modelId="{2B710EEA-57C7-4049-A032-F501F154D1A9}">
      <dgm:prSet phldrT="[Text]"/>
      <dgm:spPr>
        <a:solidFill>
          <a:schemeClr val="accent4">
            <a:lumMod val="20000"/>
            <a:lumOff val="80000"/>
            <a:alpha val="90000"/>
          </a:schemeClr>
        </a:solidFill>
      </dgm:spPr>
      <dgm:t>
        <a:bodyPr/>
        <a:lstStyle/>
        <a:p>
          <a:r>
            <a:rPr lang="en-IN"/>
            <a:t>To the courses added to the faculty’s profile, he can upload class picture to generate attendance report.</a:t>
          </a:r>
        </a:p>
      </dgm:t>
    </dgm:pt>
    <dgm:pt modelId="{5084CE3B-CF6C-4A97-8AE6-92AB7CFF055E}" type="parTrans" cxnId="{7DE284A8-7933-41C7-BCE8-1BD4444FADA3}">
      <dgm:prSet/>
      <dgm:spPr/>
      <dgm:t>
        <a:bodyPr/>
        <a:lstStyle/>
        <a:p>
          <a:endParaRPr lang="en-IN"/>
        </a:p>
      </dgm:t>
    </dgm:pt>
    <dgm:pt modelId="{427EAD00-893C-4DA0-9BB6-C4FF8A691845}" type="sibTrans" cxnId="{7DE284A8-7933-41C7-BCE8-1BD4444FADA3}">
      <dgm:prSet/>
      <dgm:spPr/>
      <dgm:t>
        <a:bodyPr/>
        <a:lstStyle/>
        <a:p>
          <a:endParaRPr lang="en-IN"/>
        </a:p>
      </dgm:t>
    </dgm:pt>
    <dgm:pt modelId="{730CFD94-99A6-48FB-AF14-2114679C5736}">
      <dgm:prSet phldrT="[Text]"/>
      <dgm:spPr>
        <a:solidFill>
          <a:schemeClr val="accent4">
            <a:lumMod val="20000"/>
            <a:lumOff val="80000"/>
            <a:alpha val="90000"/>
          </a:schemeClr>
        </a:solidFill>
      </dgm:spPr>
      <dgm:t>
        <a:bodyPr/>
        <a:lstStyle/>
        <a:p>
          <a:r>
            <a:rPr lang="en-IN"/>
            <a:t>See the report for a course, student adherence of percentage attendance norms</a:t>
          </a:r>
        </a:p>
      </dgm:t>
    </dgm:pt>
    <dgm:pt modelId="{C5346D0A-4CEF-4DF3-A759-B1A33F15763A}" type="parTrans" cxnId="{61B417E6-94AC-4EE7-8659-BB338550DE52}">
      <dgm:prSet/>
      <dgm:spPr/>
      <dgm:t>
        <a:bodyPr/>
        <a:lstStyle/>
        <a:p>
          <a:endParaRPr lang="en-IN"/>
        </a:p>
      </dgm:t>
    </dgm:pt>
    <dgm:pt modelId="{29CDD18A-BCFA-48E4-BF66-03EB5B37A779}" type="sibTrans" cxnId="{61B417E6-94AC-4EE7-8659-BB338550DE52}">
      <dgm:prSet/>
      <dgm:spPr/>
      <dgm:t>
        <a:bodyPr/>
        <a:lstStyle/>
        <a:p>
          <a:endParaRPr lang="en-IN"/>
        </a:p>
      </dgm:t>
    </dgm:pt>
    <dgm:pt modelId="{E0A01633-2DDB-48BE-9D7F-A4B98E5CA0EF}">
      <dgm:prSet phldrT="[Text]"/>
      <dgm:spPr>
        <a:solidFill>
          <a:schemeClr val="accent3">
            <a:lumMod val="60000"/>
            <a:lumOff val="40000"/>
          </a:schemeClr>
        </a:solidFill>
      </dgm:spPr>
      <dgm:t>
        <a:bodyPr/>
        <a:lstStyle/>
        <a:p>
          <a:r>
            <a:rPr lang="en-IN"/>
            <a:t>Student</a:t>
          </a:r>
        </a:p>
      </dgm:t>
    </dgm:pt>
    <dgm:pt modelId="{4727D754-5471-4BAF-AAE5-76FBB2BD0088}" type="parTrans" cxnId="{44C5B293-0232-409C-9068-A3BD287F410D}">
      <dgm:prSet/>
      <dgm:spPr/>
      <dgm:t>
        <a:bodyPr/>
        <a:lstStyle/>
        <a:p>
          <a:endParaRPr lang="en-IN"/>
        </a:p>
      </dgm:t>
    </dgm:pt>
    <dgm:pt modelId="{198E2D89-81C5-4209-BBA3-760CD9FA0E2C}" type="sibTrans" cxnId="{44C5B293-0232-409C-9068-A3BD287F410D}">
      <dgm:prSet/>
      <dgm:spPr/>
      <dgm:t>
        <a:bodyPr/>
        <a:lstStyle/>
        <a:p>
          <a:endParaRPr lang="en-IN"/>
        </a:p>
      </dgm:t>
    </dgm:pt>
    <dgm:pt modelId="{C977ABFF-803D-4E28-B375-ABAE691CA58C}">
      <dgm:prSet phldrT="[Text]"/>
      <dgm:spPr>
        <a:solidFill>
          <a:schemeClr val="accent4">
            <a:lumMod val="20000"/>
            <a:lumOff val="80000"/>
            <a:alpha val="90000"/>
          </a:schemeClr>
        </a:solidFill>
      </dgm:spPr>
      <dgm:t>
        <a:bodyPr/>
        <a:lstStyle/>
        <a:p>
          <a:r>
            <a:rPr lang="en-IN"/>
            <a:t>Face detection API trained with the image of all enrolled students</a:t>
          </a:r>
        </a:p>
      </dgm:t>
    </dgm:pt>
    <dgm:pt modelId="{281B6551-0873-4EE6-9625-E4B567774A89}" type="parTrans" cxnId="{251B97F7-F597-41C0-8B9D-1CB251210ECA}">
      <dgm:prSet/>
      <dgm:spPr/>
      <dgm:t>
        <a:bodyPr/>
        <a:lstStyle/>
        <a:p>
          <a:endParaRPr lang="en-IN"/>
        </a:p>
      </dgm:t>
    </dgm:pt>
    <dgm:pt modelId="{3503D29B-36ED-495D-8314-E551526B0A93}" type="sibTrans" cxnId="{251B97F7-F597-41C0-8B9D-1CB251210ECA}">
      <dgm:prSet/>
      <dgm:spPr/>
      <dgm:t>
        <a:bodyPr/>
        <a:lstStyle/>
        <a:p>
          <a:endParaRPr lang="en-IN"/>
        </a:p>
      </dgm:t>
    </dgm:pt>
    <dgm:pt modelId="{59485B31-5250-422F-8BF5-274B71E796AE}">
      <dgm:prSet phldrT="[Text]"/>
      <dgm:spPr>
        <a:solidFill>
          <a:schemeClr val="accent4">
            <a:lumMod val="20000"/>
            <a:lumOff val="80000"/>
            <a:alpha val="90000"/>
          </a:schemeClr>
        </a:solidFill>
      </dgm:spPr>
      <dgm:t>
        <a:bodyPr/>
        <a:lstStyle/>
        <a:p>
          <a:r>
            <a:rPr lang="en-IN"/>
            <a:t>When the class image is uploaded, a call to the API is made, the API identifies the students present in the class based on registered students for a course, returns the annotated image of the class and the roll numbers and names of the students identified.</a:t>
          </a:r>
        </a:p>
      </dgm:t>
    </dgm:pt>
    <dgm:pt modelId="{9A82B5A6-ED8F-47C6-AF24-0C52ED074411}" type="parTrans" cxnId="{8F793FED-E896-44A8-889A-6BA2604AA658}">
      <dgm:prSet/>
      <dgm:spPr/>
      <dgm:t>
        <a:bodyPr/>
        <a:lstStyle/>
        <a:p>
          <a:endParaRPr lang="en-IN"/>
        </a:p>
      </dgm:t>
    </dgm:pt>
    <dgm:pt modelId="{56DE5057-3824-4B1D-9A95-4A0D1EC9E0D1}" type="sibTrans" cxnId="{8F793FED-E896-44A8-889A-6BA2604AA658}">
      <dgm:prSet/>
      <dgm:spPr/>
      <dgm:t>
        <a:bodyPr/>
        <a:lstStyle/>
        <a:p>
          <a:endParaRPr lang="en-IN"/>
        </a:p>
      </dgm:t>
    </dgm:pt>
    <dgm:pt modelId="{18D66DFD-60A3-4A8A-A6A4-1D1B43BF3B77}">
      <dgm:prSet phldrT="[Text]"/>
      <dgm:spPr>
        <a:solidFill>
          <a:schemeClr val="accent6">
            <a:lumMod val="40000"/>
            <a:lumOff val="60000"/>
          </a:schemeClr>
        </a:solidFill>
      </dgm:spPr>
      <dgm:t>
        <a:bodyPr/>
        <a:lstStyle/>
        <a:p>
          <a:r>
            <a:rPr lang="en-IN"/>
            <a:t>Facial Detection</a:t>
          </a:r>
        </a:p>
      </dgm:t>
    </dgm:pt>
    <dgm:pt modelId="{45671CE6-0A7F-48B4-9B40-D5D8290D03C1}" type="parTrans" cxnId="{9F02D3F7-18E9-46A6-AD17-E38BAB42BA41}">
      <dgm:prSet/>
      <dgm:spPr/>
      <dgm:t>
        <a:bodyPr/>
        <a:lstStyle/>
        <a:p>
          <a:endParaRPr lang="en-IN"/>
        </a:p>
      </dgm:t>
    </dgm:pt>
    <dgm:pt modelId="{FFD13229-8497-474F-A31A-A5C2AB118819}" type="sibTrans" cxnId="{9F02D3F7-18E9-46A6-AD17-E38BAB42BA41}">
      <dgm:prSet/>
      <dgm:spPr/>
      <dgm:t>
        <a:bodyPr/>
        <a:lstStyle/>
        <a:p>
          <a:endParaRPr lang="en-IN"/>
        </a:p>
      </dgm:t>
    </dgm:pt>
    <dgm:pt modelId="{5F85F7B2-57A8-4206-B8AA-9FCB893933EF}">
      <dgm:prSet phldrT="[Text]"/>
      <dgm:spPr>
        <a:solidFill>
          <a:schemeClr val="accent4">
            <a:lumMod val="20000"/>
            <a:lumOff val="80000"/>
          </a:schemeClr>
        </a:solidFill>
      </dgm:spPr>
      <dgm:t>
        <a:bodyPr/>
        <a:lstStyle/>
        <a:p>
          <a:pPr>
            <a:buNone/>
          </a:pPr>
          <a:r>
            <a:rPr lang="en-IN"/>
            <a:t>Students see the courses they are enrolled in</a:t>
          </a:r>
        </a:p>
      </dgm:t>
    </dgm:pt>
    <dgm:pt modelId="{29029DCD-61AF-4297-B98F-FB98AD5261CF}" type="parTrans" cxnId="{0A973D6A-9E4E-423D-9509-378489C3C0C4}">
      <dgm:prSet/>
      <dgm:spPr/>
    </dgm:pt>
    <dgm:pt modelId="{C0218D8F-B08D-4C64-BBDB-939BE71BEC11}" type="sibTrans" cxnId="{0A973D6A-9E4E-423D-9509-378489C3C0C4}">
      <dgm:prSet/>
      <dgm:spPr/>
    </dgm:pt>
    <dgm:pt modelId="{272FBEF0-72CD-4DEE-B388-97770795645A}">
      <dgm:prSet phldrT="[Text]"/>
      <dgm:spPr>
        <a:solidFill>
          <a:schemeClr val="accent4">
            <a:lumMod val="20000"/>
            <a:lumOff val="80000"/>
            <a:alpha val="90000"/>
          </a:schemeClr>
        </a:solidFill>
      </dgm:spPr>
      <dgm:t>
        <a:bodyPr/>
        <a:lstStyle/>
        <a:p>
          <a:r>
            <a:rPr lang="en-IN"/>
            <a:t>Can choose faculty for a course and students enrolled in the course</a:t>
          </a:r>
        </a:p>
      </dgm:t>
    </dgm:pt>
    <dgm:pt modelId="{BBCD1B3D-FB4E-45A7-A55D-10065A4DE8C1}" type="parTrans" cxnId="{47E52325-1B31-4597-944C-AF3DD37B1717}">
      <dgm:prSet/>
      <dgm:spPr/>
    </dgm:pt>
    <dgm:pt modelId="{3A9A6603-94DD-4D1C-8171-3DC00CA6C3C3}" type="sibTrans" cxnId="{47E52325-1B31-4597-944C-AF3DD37B1717}">
      <dgm:prSet/>
      <dgm:spPr/>
    </dgm:pt>
    <dgm:pt modelId="{4CEFB3BC-9A7F-441B-B5DD-6CEB5423374A}">
      <dgm:prSet phldrT="[Text]"/>
      <dgm:spPr>
        <a:solidFill>
          <a:schemeClr val="accent4">
            <a:lumMod val="20000"/>
            <a:lumOff val="80000"/>
            <a:alpha val="90000"/>
          </a:schemeClr>
        </a:solidFill>
      </dgm:spPr>
      <dgm:t>
        <a:bodyPr/>
        <a:lstStyle/>
        <a:p>
          <a:r>
            <a:rPr lang="en-IN"/>
            <a:t>Can edit attendance, cancel class</a:t>
          </a:r>
        </a:p>
      </dgm:t>
    </dgm:pt>
    <dgm:pt modelId="{EF96A782-478A-452E-B529-998528BBBB08}" type="parTrans" cxnId="{C6C41572-7C2F-423F-BF8A-FF553EAEB273}">
      <dgm:prSet/>
      <dgm:spPr/>
    </dgm:pt>
    <dgm:pt modelId="{9692824D-0A5A-44C3-B23D-C4B904A2B925}" type="sibTrans" cxnId="{C6C41572-7C2F-423F-BF8A-FF553EAEB273}">
      <dgm:prSet/>
      <dgm:spPr/>
    </dgm:pt>
    <dgm:pt modelId="{B8A78141-975C-4FFC-B823-829DED873D3F}">
      <dgm:prSet phldrT="[Text]"/>
      <dgm:spPr>
        <a:solidFill>
          <a:schemeClr val="accent4">
            <a:lumMod val="20000"/>
            <a:lumOff val="80000"/>
          </a:schemeClr>
        </a:solidFill>
      </dgm:spPr>
      <dgm:t>
        <a:bodyPr/>
        <a:lstStyle/>
        <a:p>
          <a:pPr>
            <a:buNone/>
          </a:pPr>
          <a:r>
            <a:rPr lang="en-IN"/>
            <a:t>They see the attendance record for a particular course</a:t>
          </a:r>
        </a:p>
      </dgm:t>
    </dgm:pt>
    <dgm:pt modelId="{1066D158-EA36-4A06-8974-939060A6B718}" type="parTrans" cxnId="{175FE2AA-C685-42C4-A3E4-9EE1604B0959}">
      <dgm:prSet/>
      <dgm:spPr/>
    </dgm:pt>
    <dgm:pt modelId="{6E3F8CEF-A2F0-46D5-960C-F44E94945B1F}" type="sibTrans" cxnId="{175FE2AA-C685-42C4-A3E4-9EE1604B0959}">
      <dgm:prSet/>
      <dgm:spPr/>
    </dgm:pt>
    <dgm:pt modelId="{198EA4AD-B06C-4676-9336-E92DCE9C2418}">
      <dgm:prSet phldrT="[Text]"/>
      <dgm:spPr>
        <a:solidFill>
          <a:schemeClr val="accent4">
            <a:lumMod val="20000"/>
            <a:lumOff val="80000"/>
          </a:schemeClr>
        </a:solidFill>
      </dgm:spPr>
      <dgm:t>
        <a:bodyPr/>
        <a:lstStyle/>
        <a:p>
          <a:pPr>
            <a:buNone/>
          </a:pPr>
          <a:r>
            <a:rPr lang="en-IN"/>
            <a:t>The percentage of presence in a particular course</a:t>
          </a:r>
        </a:p>
      </dgm:t>
    </dgm:pt>
    <dgm:pt modelId="{5D98D5BF-4425-4EF9-80F8-70B8F2743B2B}" type="parTrans" cxnId="{BFDFC82E-4BCC-44AF-88C8-8CB74B97E47F}">
      <dgm:prSet/>
      <dgm:spPr/>
    </dgm:pt>
    <dgm:pt modelId="{6BF5F077-F82A-4504-AA36-EB80D57AD85B}" type="sibTrans" cxnId="{BFDFC82E-4BCC-44AF-88C8-8CB74B97E47F}">
      <dgm:prSet/>
      <dgm:spPr/>
    </dgm:pt>
    <dgm:pt modelId="{A94FD9CF-BE92-445E-A986-B91EF9DD5F15}" type="pres">
      <dgm:prSet presAssocID="{9C67A2BC-3C84-405C-ABB2-F3F97080E72E}" presName="Name0" presStyleCnt="0">
        <dgm:presLayoutVars>
          <dgm:dir/>
          <dgm:animLvl val="lvl"/>
          <dgm:resizeHandles val="exact"/>
        </dgm:presLayoutVars>
      </dgm:prSet>
      <dgm:spPr/>
    </dgm:pt>
    <dgm:pt modelId="{DC3F9AB4-677F-4746-9BE9-87DCDA3C868B}" type="pres">
      <dgm:prSet presAssocID="{9DC239E1-20C2-4286-85AC-DBB306263D46}" presName="linNode" presStyleCnt="0"/>
      <dgm:spPr/>
    </dgm:pt>
    <dgm:pt modelId="{7AD0BFB9-9EF4-44E7-B102-3863CB3B5A8A}" type="pres">
      <dgm:prSet presAssocID="{9DC239E1-20C2-4286-85AC-DBB306263D46}" presName="parentText" presStyleLbl="node1" presStyleIdx="0" presStyleCnt="4">
        <dgm:presLayoutVars>
          <dgm:chMax val="1"/>
          <dgm:bulletEnabled val="1"/>
        </dgm:presLayoutVars>
      </dgm:prSet>
      <dgm:spPr/>
    </dgm:pt>
    <dgm:pt modelId="{E1080E9E-BF95-4B2A-A3C9-D1FE903EFACB}" type="pres">
      <dgm:prSet presAssocID="{9DC239E1-20C2-4286-85AC-DBB306263D46}" presName="descendantText" presStyleLbl="alignAccFollowNode1" presStyleIdx="0" presStyleCnt="4">
        <dgm:presLayoutVars>
          <dgm:bulletEnabled val="1"/>
        </dgm:presLayoutVars>
      </dgm:prSet>
      <dgm:spPr/>
    </dgm:pt>
    <dgm:pt modelId="{450FBB63-7586-43EA-B320-1583265677C0}" type="pres">
      <dgm:prSet presAssocID="{1354317F-0E3F-4E6E-8729-6570A3BC25CE}" presName="sp" presStyleCnt="0"/>
      <dgm:spPr/>
    </dgm:pt>
    <dgm:pt modelId="{8F354707-8477-46CC-BA86-0D6ECFA3E982}" type="pres">
      <dgm:prSet presAssocID="{4F4EE27D-F4B4-4DA3-B889-D94F1BC735E8}" presName="linNode" presStyleCnt="0"/>
      <dgm:spPr/>
    </dgm:pt>
    <dgm:pt modelId="{6A9647D8-9DF6-401A-B0D6-EEF0D7F2171E}" type="pres">
      <dgm:prSet presAssocID="{4F4EE27D-F4B4-4DA3-B889-D94F1BC735E8}" presName="parentText" presStyleLbl="node1" presStyleIdx="1" presStyleCnt="4">
        <dgm:presLayoutVars>
          <dgm:chMax val="1"/>
          <dgm:bulletEnabled val="1"/>
        </dgm:presLayoutVars>
      </dgm:prSet>
      <dgm:spPr/>
    </dgm:pt>
    <dgm:pt modelId="{C237268C-B02C-456B-9589-73AB199E74D8}" type="pres">
      <dgm:prSet presAssocID="{4F4EE27D-F4B4-4DA3-B889-D94F1BC735E8}" presName="descendantText" presStyleLbl="alignAccFollowNode1" presStyleIdx="1" presStyleCnt="4" custScaleX="100717" custScaleY="93286" custLinFactNeighborX="411" custLinFactNeighborY="3551">
        <dgm:presLayoutVars>
          <dgm:bulletEnabled val="1"/>
        </dgm:presLayoutVars>
      </dgm:prSet>
      <dgm:spPr/>
    </dgm:pt>
    <dgm:pt modelId="{09A93F52-2AE3-48DC-B203-5DDD1FC92B3D}" type="pres">
      <dgm:prSet presAssocID="{6E6E51BF-7C99-476D-B7DE-0FEDF5D2ED98}" presName="sp" presStyleCnt="0"/>
      <dgm:spPr/>
    </dgm:pt>
    <dgm:pt modelId="{1E0E0F9F-092E-44E2-A1E0-1BBC0A4D1854}" type="pres">
      <dgm:prSet presAssocID="{E0A01633-2DDB-48BE-9D7F-A4B98E5CA0EF}" presName="linNode" presStyleCnt="0"/>
      <dgm:spPr/>
    </dgm:pt>
    <dgm:pt modelId="{37DE2364-55F7-44C9-9451-457D176088C2}" type="pres">
      <dgm:prSet presAssocID="{E0A01633-2DDB-48BE-9D7F-A4B98E5CA0EF}" presName="parentText" presStyleLbl="node1" presStyleIdx="2" presStyleCnt="4">
        <dgm:presLayoutVars>
          <dgm:chMax val="1"/>
          <dgm:bulletEnabled val="1"/>
        </dgm:presLayoutVars>
      </dgm:prSet>
      <dgm:spPr/>
    </dgm:pt>
    <dgm:pt modelId="{9EE9D65F-5CCF-49B3-8BCC-597733B65605}" type="pres">
      <dgm:prSet presAssocID="{E0A01633-2DDB-48BE-9D7F-A4B98E5CA0EF}" presName="descendantText" presStyleLbl="alignAccFollowNode1" presStyleIdx="2" presStyleCnt="4" custScaleX="96794" custScaleY="104320" custLinFactNeighborX="321">
        <dgm:presLayoutVars>
          <dgm:bulletEnabled val="1"/>
        </dgm:presLayoutVars>
      </dgm:prSet>
      <dgm:spPr/>
    </dgm:pt>
    <dgm:pt modelId="{EC35B8A8-F026-4CD1-9447-A1950C82A797}" type="pres">
      <dgm:prSet presAssocID="{198E2D89-81C5-4209-BBA3-760CD9FA0E2C}" presName="sp" presStyleCnt="0"/>
      <dgm:spPr/>
    </dgm:pt>
    <dgm:pt modelId="{FAA3A762-DF25-46DF-A7DD-FE848E76CAE6}" type="pres">
      <dgm:prSet presAssocID="{18D66DFD-60A3-4A8A-A6A4-1D1B43BF3B77}" presName="linNode" presStyleCnt="0"/>
      <dgm:spPr/>
    </dgm:pt>
    <dgm:pt modelId="{A70C38A9-6CDE-4F08-A554-784C0A1EFDB8}" type="pres">
      <dgm:prSet presAssocID="{18D66DFD-60A3-4A8A-A6A4-1D1B43BF3B77}" presName="parentText" presStyleLbl="node1" presStyleIdx="3" presStyleCnt="4" custScaleX="97029" custScaleY="94355">
        <dgm:presLayoutVars>
          <dgm:chMax val="1"/>
          <dgm:bulletEnabled val="1"/>
        </dgm:presLayoutVars>
      </dgm:prSet>
      <dgm:spPr/>
    </dgm:pt>
    <dgm:pt modelId="{6D9EADEF-E665-4C9D-B84D-E2F87149795E}" type="pres">
      <dgm:prSet presAssocID="{18D66DFD-60A3-4A8A-A6A4-1D1B43BF3B77}" presName="descendantText" presStyleLbl="alignAccFollowNode1" presStyleIdx="3" presStyleCnt="4">
        <dgm:presLayoutVars>
          <dgm:bulletEnabled val="1"/>
        </dgm:presLayoutVars>
      </dgm:prSet>
      <dgm:spPr/>
    </dgm:pt>
  </dgm:ptLst>
  <dgm:cxnLst>
    <dgm:cxn modelId="{46E24F09-3638-4587-A0B7-1DC9B23A7644}" type="presOf" srcId="{4CEFB3BC-9A7F-441B-B5DD-6CEB5423374A}" destId="{C237268C-B02C-456B-9589-73AB199E74D8}" srcOrd="0" destOrd="1" presId="urn:microsoft.com/office/officeart/2005/8/layout/vList5"/>
    <dgm:cxn modelId="{47E52325-1B31-4597-944C-AF3DD37B1717}" srcId="{9DC239E1-20C2-4286-85AC-DBB306263D46}" destId="{272FBEF0-72CD-4DEE-B388-97770795645A}" srcOrd="1" destOrd="0" parTransId="{BBCD1B3D-FB4E-45A7-A55D-10065A4DE8C1}" sibTransId="{3A9A6603-94DD-4D1C-8171-3DC00CA6C3C3}"/>
    <dgm:cxn modelId="{BFDFC82E-4BCC-44AF-88C8-8CB74B97E47F}" srcId="{E0A01633-2DDB-48BE-9D7F-A4B98E5CA0EF}" destId="{198EA4AD-B06C-4676-9336-E92DCE9C2418}" srcOrd="2" destOrd="0" parTransId="{5D98D5BF-4425-4EF9-80F8-70B8F2743B2B}" sibTransId="{6BF5F077-F82A-4504-AA36-EB80D57AD85B}"/>
    <dgm:cxn modelId="{F8A57B33-4B84-4752-B308-DAA2C9594C01}" type="presOf" srcId="{198EA4AD-B06C-4676-9336-E92DCE9C2418}" destId="{9EE9D65F-5CCF-49B3-8BCC-597733B65605}" srcOrd="0" destOrd="2" presId="urn:microsoft.com/office/officeart/2005/8/layout/vList5"/>
    <dgm:cxn modelId="{CC41553E-C104-49BC-89E8-A6BD69466719}" srcId="{9C67A2BC-3C84-405C-ABB2-F3F97080E72E}" destId="{9DC239E1-20C2-4286-85AC-DBB306263D46}" srcOrd="0" destOrd="0" parTransId="{2D10917D-61E5-4CDB-A05F-E8C468ED734F}" sibTransId="{1354317F-0E3F-4E6E-8729-6570A3BC25CE}"/>
    <dgm:cxn modelId="{C3D8B964-34CA-4D69-9984-4D927B393D10}" type="presOf" srcId="{DF28ADA6-1BA7-45AE-BBF2-94E57D30725C}" destId="{E1080E9E-BF95-4B2A-A3C9-D1FE903EFACB}" srcOrd="0" destOrd="0" presId="urn:microsoft.com/office/officeart/2005/8/layout/vList5"/>
    <dgm:cxn modelId="{C473B267-A990-497D-A68B-64CA9D023CC6}" type="presOf" srcId="{730CFD94-99A6-48FB-AF14-2114679C5736}" destId="{C237268C-B02C-456B-9589-73AB199E74D8}" srcOrd="0" destOrd="2" presId="urn:microsoft.com/office/officeart/2005/8/layout/vList5"/>
    <dgm:cxn modelId="{0A973D6A-9E4E-423D-9509-378489C3C0C4}" srcId="{E0A01633-2DDB-48BE-9D7F-A4B98E5CA0EF}" destId="{5F85F7B2-57A8-4206-B8AA-9FCB893933EF}" srcOrd="0" destOrd="0" parTransId="{29029DCD-61AF-4297-B98F-FB98AD5261CF}" sibTransId="{C0218D8F-B08D-4C64-BBDB-939BE71BEC11}"/>
    <dgm:cxn modelId="{7D050C70-3347-46FB-8B09-6D6F469CF4BF}" srcId="{9DC239E1-20C2-4286-85AC-DBB306263D46}" destId="{DF28ADA6-1BA7-45AE-BBF2-94E57D30725C}" srcOrd="0" destOrd="0" parTransId="{D626AE10-47A5-4121-B728-910A66A88232}" sibTransId="{A88FBFFB-A3DC-4D66-B7E0-E3DB51889257}"/>
    <dgm:cxn modelId="{31A6A150-60CF-4A6A-A01A-2F604D067B24}" type="presOf" srcId="{E0A01633-2DDB-48BE-9D7F-A4B98E5CA0EF}" destId="{37DE2364-55F7-44C9-9451-457D176088C2}" srcOrd="0" destOrd="0" presId="urn:microsoft.com/office/officeart/2005/8/layout/vList5"/>
    <dgm:cxn modelId="{C6C41572-7C2F-423F-BF8A-FF553EAEB273}" srcId="{4F4EE27D-F4B4-4DA3-B889-D94F1BC735E8}" destId="{4CEFB3BC-9A7F-441B-B5DD-6CEB5423374A}" srcOrd="1" destOrd="0" parTransId="{EF96A782-478A-452E-B529-998528BBBB08}" sibTransId="{9692824D-0A5A-44C3-B23D-C4B904A2B925}"/>
    <dgm:cxn modelId="{2536B959-D7B0-4984-AB61-A7F5626F1AAF}" srcId="{9C67A2BC-3C84-405C-ABB2-F3F97080E72E}" destId="{4F4EE27D-F4B4-4DA3-B889-D94F1BC735E8}" srcOrd="1" destOrd="0" parTransId="{1F3BE81E-0F73-44BF-AF8F-423254071F31}" sibTransId="{6E6E51BF-7C99-476D-B7DE-0FEDF5D2ED98}"/>
    <dgm:cxn modelId="{2AAA867E-68A4-4226-B60A-711CC9742CF6}" type="presOf" srcId="{4F4EE27D-F4B4-4DA3-B889-D94F1BC735E8}" destId="{6A9647D8-9DF6-401A-B0D6-EEF0D7F2171E}" srcOrd="0" destOrd="0" presId="urn:microsoft.com/office/officeart/2005/8/layout/vList5"/>
    <dgm:cxn modelId="{44C5B293-0232-409C-9068-A3BD287F410D}" srcId="{9C67A2BC-3C84-405C-ABB2-F3F97080E72E}" destId="{E0A01633-2DDB-48BE-9D7F-A4B98E5CA0EF}" srcOrd="2" destOrd="0" parTransId="{4727D754-5471-4BAF-AAE5-76FBB2BD0088}" sibTransId="{198E2D89-81C5-4209-BBA3-760CD9FA0E2C}"/>
    <dgm:cxn modelId="{BAF94E95-B408-4EC4-A3AE-C8249B5EA40D}" type="presOf" srcId="{5F85F7B2-57A8-4206-B8AA-9FCB893933EF}" destId="{9EE9D65F-5CCF-49B3-8BCC-597733B65605}" srcOrd="0" destOrd="0" presId="urn:microsoft.com/office/officeart/2005/8/layout/vList5"/>
    <dgm:cxn modelId="{7DE284A8-7933-41C7-BCE8-1BD4444FADA3}" srcId="{4F4EE27D-F4B4-4DA3-B889-D94F1BC735E8}" destId="{2B710EEA-57C7-4049-A032-F501F154D1A9}" srcOrd="0" destOrd="0" parTransId="{5084CE3B-CF6C-4A97-8AE6-92AB7CFF055E}" sibTransId="{427EAD00-893C-4DA0-9BB6-C4FF8A691845}"/>
    <dgm:cxn modelId="{175FE2AA-C685-42C4-A3E4-9EE1604B0959}" srcId="{E0A01633-2DDB-48BE-9D7F-A4B98E5CA0EF}" destId="{B8A78141-975C-4FFC-B823-829DED873D3F}" srcOrd="1" destOrd="0" parTransId="{1066D158-EA36-4A06-8974-939060A6B718}" sibTransId="{6E3F8CEF-A2F0-46D5-960C-F44E94945B1F}"/>
    <dgm:cxn modelId="{E6B9D3B1-1BF7-420D-9987-341C0CC9985C}" type="presOf" srcId="{59485B31-5250-422F-8BF5-274B71E796AE}" destId="{6D9EADEF-E665-4C9D-B84D-E2F87149795E}" srcOrd="0" destOrd="1" presId="urn:microsoft.com/office/officeart/2005/8/layout/vList5"/>
    <dgm:cxn modelId="{93D5E3B3-580B-4BC0-8C59-324E8E900738}" type="presOf" srcId="{C977ABFF-803D-4E28-B375-ABAE691CA58C}" destId="{6D9EADEF-E665-4C9D-B84D-E2F87149795E}" srcOrd="0" destOrd="0" presId="urn:microsoft.com/office/officeart/2005/8/layout/vList5"/>
    <dgm:cxn modelId="{73D7C4BA-9E7D-425F-AD6E-6DB76F67E9A2}" type="presOf" srcId="{272FBEF0-72CD-4DEE-B388-97770795645A}" destId="{E1080E9E-BF95-4B2A-A3C9-D1FE903EFACB}" srcOrd="0" destOrd="1" presId="urn:microsoft.com/office/officeart/2005/8/layout/vList5"/>
    <dgm:cxn modelId="{E15B5DCC-CEC9-40F3-B2EE-14B8047EEF4B}" type="presOf" srcId="{9C67A2BC-3C84-405C-ABB2-F3F97080E72E}" destId="{A94FD9CF-BE92-445E-A986-B91EF9DD5F15}" srcOrd="0" destOrd="0" presId="urn:microsoft.com/office/officeart/2005/8/layout/vList5"/>
    <dgm:cxn modelId="{775C39CF-DD06-40A1-AAD6-ED3A00A16C0E}" srcId="{9DC239E1-20C2-4286-85AC-DBB306263D46}" destId="{3AC62F2E-84CB-44B3-B574-3B7E953E3496}" srcOrd="2" destOrd="0" parTransId="{B687512E-C518-4ADA-9043-88F9367307D4}" sibTransId="{2C185540-07F0-4152-9523-1BA5719AC277}"/>
    <dgm:cxn modelId="{FDDFDCD4-035D-4AD4-8556-9B86B7F4BC08}" type="presOf" srcId="{18D66DFD-60A3-4A8A-A6A4-1D1B43BF3B77}" destId="{A70C38A9-6CDE-4F08-A554-784C0A1EFDB8}" srcOrd="0" destOrd="0" presId="urn:microsoft.com/office/officeart/2005/8/layout/vList5"/>
    <dgm:cxn modelId="{263DA5D8-A26C-4C81-AB09-F413066495C7}" type="presOf" srcId="{B8A78141-975C-4FFC-B823-829DED873D3F}" destId="{9EE9D65F-5CCF-49B3-8BCC-597733B65605}" srcOrd="0" destOrd="1" presId="urn:microsoft.com/office/officeart/2005/8/layout/vList5"/>
    <dgm:cxn modelId="{61B417E6-94AC-4EE7-8659-BB338550DE52}" srcId="{4F4EE27D-F4B4-4DA3-B889-D94F1BC735E8}" destId="{730CFD94-99A6-48FB-AF14-2114679C5736}" srcOrd="2" destOrd="0" parTransId="{C5346D0A-4CEF-4DF3-A759-B1A33F15763A}" sibTransId="{29CDD18A-BCFA-48E4-BF66-03EB5B37A779}"/>
    <dgm:cxn modelId="{019867E6-F816-4397-8198-A89A75366E3A}" type="presOf" srcId="{2B710EEA-57C7-4049-A032-F501F154D1A9}" destId="{C237268C-B02C-456B-9589-73AB199E74D8}" srcOrd="0" destOrd="0" presId="urn:microsoft.com/office/officeart/2005/8/layout/vList5"/>
    <dgm:cxn modelId="{8F793FED-E896-44A8-889A-6BA2604AA658}" srcId="{18D66DFD-60A3-4A8A-A6A4-1D1B43BF3B77}" destId="{59485B31-5250-422F-8BF5-274B71E796AE}" srcOrd="1" destOrd="0" parTransId="{9A82B5A6-ED8F-47C6-AF24-0C52ED074411}" sibTransId="{56DE5057-3824-4B1D-9A95-4A0D1EC9E0D1}"/>
    <dgm:cxn modelId="{251B97F7-F597-41C0-8B9D-1CB251210ECA}" srcId="{18D66DFD-60A3-4A8A-A6A4-1D1B43BF3B77}" destId="{C977ABFF-803D-4E28-B375-ABAE691CA58C}" srcOrd="0" destOrd="0" parTransId="{281B6551-0873-4EE6-9625-E4B567774A89}" sibTransId="{3503D29B-36ED-495D-8314-E551526B0A93}"/>
    <dgm:cxn modelId="{9F02D3F7-18E9-46A6-AD17-E38BAB42BA41}" srcId="{9C67A2BC-3C84-405C-ABB2-F3F97080E72E}" destId="{18D66DFD-60A3-4A8A-A6A4-1D1B43BF3B77}" srcOrd="3" destOrd="0" parTransId="{45671CE6-0A7F-48B4-9B40-D5D8290D03C1}" sibTransId="{FFD13229-8497-474F-A31A-A5C2AB118819}"/>
    <dgm:cxn modelId="{8066B6F8-15AE-448B-9EBB-A1ACECA10ADA}" type="presOf" srcId="{3AC62F2E-84CB-44B3-B574-3B7E953E3496}" destId="{E1080E9E-BF95-4B2A-A3C9-D1FE903EFACB}" srcOrd="0" destOrd="2" presId="urn:microsoft.com/office/officeart/2005/8/layout/vList5"/>
    <dgm:cxn modelId="{02BA99FC-3947-4CC5-B247-24F6E27FE096}" type="presOf" srcId="{9DC239E1-20C2-4286-85AC-DBB306263D46}" destId="{7AD0BFB9-9EF4-44E7-B102-3863CB3B5A8A}" srcOrd="0" destOrd="0" presId="urn:microsoft.com/office/officeart/2005/8/layout/vList5"/>
    <dgm:cxn modelId="{B53B7CD6-068F-48DF-A5EB-51E08BD1EFAE}" type="presParOf" srcId="{A94FD9CF-BE92-445E-A986-B91EF9DD5F15}" destId="{DC3F9AB4-677F-4746-9BE9-87DCDA3C868B}" srcOrd="0" destOrd="0" presId="urn:microsoft.com/office/officeart/2005/8/layout/vList5"/>
    <dgm:cxn modelId="{2291C9ED-B168-4114-9B0D-850FA85C42C5}" type="presParOf" srcId="{DC3F9AB4-677F-4746-9BE9-87DCDA3C868B}" destId="{7AD0BFB9-9EF4-44E7-B102-3863CB3B5A8A}" srcOrd="0" destOrd="0" presId="urn:microsoft.com/office/officeart/2005/8/layout/vList5"/>
    <dgm:cxn modelId="{5FD35557-628B-4514-8FE0-A6749F05001B}" type="presParOf" srcId="{DC3F9AB4-677F-4746-9BE9-87DCDA3C868B}" destId="{E1080E9E-BF95-4B2A-A3C9-D1FE903EFACB}" srcOrd="1" destOrd="0" presId="urn:microsoft.com/office/officeart/2005/8/layout/vList5"/>
    <dgm:cxn modelId="{1F386365-8E65-4D9E-9A2D-7BB5D0AD7C7D}" type="presParOf" srcId="{A94FD9CF-BE92-445E-A986-B91EF9DD5F15}" destId="{450FBB63-7586-43EA-B320-1583265677C0}" srcOrd="1" destOrd="0" presId="urn:microsoft.com/office/officeart/2005/8/layout/vList5"/>
    <dgm:cxn modelId="{73E22A7C-EF47-4D34-9AED-E1A36CC4E7D1}" type="presParOf" srcId="{A94FD9CF-BE92-445E-A986-B91EF9DD5F15}" destId="{8F354707-8477-46CC-BA86-0D6ECFA3E982}" srcOrd="2" destOrd="0" presId="urn:microsoft.com/office/officeart/2005/8/layout/vList5"/>
    <dgm:cxn modelId="{44DEAC94-A3F4-44D9-8D90-127707F32937}" type="presParOf" srcId="{8F354707-8477-46CC-BA86-0D6ECFA3E982}" destId="{6A9647D8-9DF6-401A-B0D6-EEF0D7F2171E}" srcOrd="0" destOrd="0" presId="urn:microsoft.com/office/officeart/2005/8/layout/vList5"/>
    <dgm:cxn modelId="{93035785-85B0-4EC3-ACC4-9C660BBAF775}" type="presParOf" srcId="{8F354707-8477-46CC-BA86-0D6ECFA3E982}" destId="{C237268C-B02C-456B-9589-73AB199E74D8}" srcOrd="1" destOrd="0" presId="urn:microsoft.com/office/officeart/2005/8/layout/vList5"/>
    <dgm:cxn modelId="{D9558ECE-35E4-4998-83D5-B674818E5DC1}" type="presParOf" srcId="{A94FD9CF-BE92-445E-A986-B91EF9DD5F15}" destId="{09A93F52-2AE3-48DC-B203-5DDD1FC92B3D}" srcOrd="3" destOrd="0" presId="urn:microsoft.com/office/officeart/2005/8/layout/vList5"/>
    <dgm:cxn modelId="{0964332B-9E13-4315-8D12-6483B46F797E}" type="presParOf" srcId="{A94FD9CF-BE92-445E-A986-B91EF9DD5F15}" destId="{1E0E0F9F-092E-44E2-A1E0-1BBC0A4D1854}" srcOrd="4" destOrd="0" presId="urn:microsoft.com/office/officeart/2005/8/layout/vList5"/>
    <dgm:cxn modelId="{A68CB475-0D98-4D42-B2D3-5B8C8F2135F6}" type="presParOf" srcId="{1E0E0F9F-092E-44E2-A1E0-1BBC0A4D1854}" destId="{37DE2364-55F7-44C9-9451-457D176088C2}" srcOrd="0" destOrd="0" presId="urn:microsoft.com/office/officeart/2005/8/layout/vList5"/>
    <dgm:cxn modelId="{44D27502-46B1-46CF-AAA4-239A08795D2B}" type="presParOf" srcId="{1E0E0F9F-092E-44E2-A1E0-1BBC0A4D1854}" destId="{9EE9D65F-5CCF-49B3-8BCC-597733B65605}" srcOrd="1" destOrd="0" presId="urn:microsoft.com/office/officeart/2005/8/layout/vList5"/>
    <dgm:cxn modelId="{81A57D7C-44CA-4D96-9EC3-50CF67042A4D}" type="presParOf" srcId="{A94FD9CF-BE92-445E-A986-B91EF9DD5F15}" destId="{EC35B8A8-F026-4CD1-9447-A1950C82A797}" srcOrd="5" destOrd="0" presId="urn:microsoft.com/office/officeart/2005/8/layout/vList5"/>
    <dgm:cxn modelId="{54FD515C-A660-45F7-A641-8EEC3DCAA110}" type="presParOf" srcId="{A94FD9CF-BE92-445E-A986-B91EF9DD5F15}" destId="{FAA3A762-DF25-46DF-A7DD-FE848E76CAE6}" srcOrd="6" destOrd="0" presId="urn:microsoft.com/office/officeart/2005/8/layout/vList5"/>
    <dgm:cxn modelId="{AF419AED-3462-4FC9-86CD-49E5B8A4FEC0}" type="presParOf" srcId="{FAA3A762-DF25-46DF-A7DD-FE848E76CAE6}" destId="{A70C38A9-6CDE-4F08-A554-784C0A1EFDB8}" srcOrd="0" destOrd="0" presId="urn:microsoft.com/office/officeart/2005/8/layout/vList5"/>
    <dgm:cxn modelId="{8507B4F6-BB1C-458A-836A-AE33A6271677}" type="presParOf" srcId="{FAA3A762-DF25-46DF-A7DD-FE848E76CAE6}" destId="{6D9EADEF-E665-4C9D-B84D-E2F87149795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89F90C-ADC3-4D8D-95AE-9DAC1D6BA13F}">
      <dsp:nvSpPr>
        <dsp:cNvPr id="0" name=""/>
        <dsp:cNvSpPr/>
      </dsp:nvSpPr>
      <dsp:spPr>
        <a:xfrm>
          <a:off x="805924" y="508256"/>
          <a:ext cx="1256817" cy="125681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F0F40B-F08E-4EA2-A1B7-4AF15454ADA3}">
      <dsp:nvSpPr>
        <dsp:cNvPr id="0" name=""/>
        <dsp:cNvSpPr/>
      </dsp:nvSpPr>
      <dsp:spPr>
        <a:xfrm>
          <a:off x="1073770" y="776103"/>
          <a:ext cx="721124" cy="7211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80313AD-11DD-4811-8114-8A9DCF0E5CFA}">
      <dsp:nvSpPr>
        <dsp:cNvPr id="0" name=""/>
        <dsp:cNvSpPr/>
      </dsp:nvSpPr>
      <dsp:spPr>
        <a:xfrm>
          <a:off x="404154" y="2156542"/>
          <a:ext cx="206035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rtl="0">
            <a:lnSpc>
              <a:spcPct val="90000"/>
            </a:lnSpc>
            <a:spcBef>
              <a:spcPct val="0"/>
            </a:spcBef>
            <a:spcAft>
              <a:spcPct val="35000"/>
            </a:spcAft>
            <a:buNone/>
            <a:defRPr cap="all"/>
          </a:pPr>
          <a:r>
            <a:rPr lang="en-IN" sz="1700" kern="1200"/>
            <a:t>System built on</a:t>
          </a:r>
          <a:r>
            <a:rPr lang="en-IN" sz="1700" kern="1200">
              <a:latin typeface="Calibri Light" panose="020F0302020204030204"/>
            </a:rPr>
            <a:t> Django</a:t>
          </a:r>
          <a:r>
            <a:rPr lang="en-IN" sz="1700" kern="1200"/>
            <a:t> (version 3.0.5)- MVT </a:t>
          </a:r>
          <a:endParaRPr lang="en-US" sz="1700" kern="1200"/>
        </a:p>
      </dsp:txBody>
      <dsp:txXfrm>
        <a:off x="404154" y="2156542"/>
        <a:ext cx="2060357" cy="720000"/>
      </dsp:txXfrm>
    </dsp:sp>
    <dsp:sp modelId="{5F982837-69E9-4F30-A7EE-663F74887152}">
      <dsp:nvSpPr>
        <dsp:cNvPr id="0" name=""/>
        <dsp:cNvSpPr/>
      </dsp:nvSpPr>
      <dsp:spPr>
        <a:xfrm>
          <a:off x="3226843" y="508256"/>
          <a:ext cx="1256817" cy="125681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1D3AD8-F6C6-45AF-8885-FC25FF31B3AF}">
      <dsp:nvSpPr>
        <dsp:cNvPr id="0" name=""/>
        <dsp:cNvSpPr/>
      </dsp:nvSpPr>
      <dsp:spPr>
        <a:xfrm>
          <a:off x="3494690" y="776103"/>
          <a:ext cx="721124" cy="7211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19EA479-50A5-4406-995D-F7E52989DB97}">
      <dsp:nvSpPr>
        <dsp:cNvPr id="0" name=""/>
        <dsp:cNvSpPr/>
      </dsp:nvSpPr>
      <dsp:spPr>
        <a:xfrm>
          <a:off x="2825074" y="2156542"/>
          <a:ext cx="206035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IN" sz="1700" kern="1200"/>
            <a:t>Database : SQLite</a:t>
          </a:r>
          <a:endParaRPr lang="en-US" sz="1700" kern="1200"/>
        </a:p>
      </dsp:txBody>
      <dsp:txXfrm>
        <a:off x="2825074" y="2156542"/>
        <a:ext cx="2060357" cy="720000"/>
      </dsp:txXfrm>
    </dsp:sp>
    <dsp:sp modelId="{EDBDA9FE-9A8C-43B6-AC4E-A9C4EEABF277}">
      <dsp:nvSpPr>
        <dsp:cNvPr id="0" name=""/>
        <dsp:cNvSpPr/>
      </dsp:nvSpPr>
      <dsp:spPr>
        <a:xfrm>
          <a:off x="5647763" y="508256"/>
          <a:ext cx="1256817" cy="125681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8540E5-E234-44C0-B177-4137BF2B3943}">
      <dsp:nvSpPr>
        <dsp:cNvPr id="0" name=""/>
        <dsp:cNvSpPr/>
      </dsp:nvSpPr>
      <dsp:spPr>
        <a:xfrm>
          <a:off x="5915609" y="776103"/>
          <a:ext cx="721124" cy="7211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932AD1-C66B-4BC8-8B6C-AD36A6B4A9AC}">
      <dsp:nvSpPr>
        <dsp:cNvPr id="0" name=""/>
        <dsp:cNvSpPr/>
      </dsp:nvSpPr>
      <dsp:spPr>
        <a:xfrm>
          <a:off x="5245993" y="2156542"/>
          <a:ext cx="206035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IN" sz="1700" kern="1200"/>
            <a:t>UI : HTML/CSS using Bootstrap</a:t>
          </a:r>
          <a:endParaRPr lang="en-US" sz="1700" kern="1200"/>
        </a:p>
      </dsp:txBody>
      <dsp:txXfrm>
        <a:off x="5245993" y="2156542"/>
        <a:ext cx="2060357" cy="720000"/>
      </dsp:txXfrm>
    </dsp:sp>
    <dsp:sp modelId="{F3DCCCFF-A2B7-4AD1-A812-75FC5AFB7FFB}">
      <dsp:nvSpPr>
        <dsp:cNvPr id="0" name=""/>
        <dsp:cNvSpPr/>
      </dsp:nvSpPr>
      <dsp:spPr>
        <a:xfrm>
          <a:off x="8068682" y="508256"/>
          <a:ext cx="1256817" cy="1256817"/>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29F6E8-A662-4460-B00E-CC177C780843}">
      <dsp:nvSpPr>
        <dsp:cNvPr id="0" name=""/>
        <dsp:cNvSpPr/>
      </dsp:nvSpPr>
      <dsp:spPr>
        <a:xfrm>
          <a:off x="8336529" y="776103"/>
          <a:ext cx="721124" cy="7211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31232F-1CE9-450D-A5CC-41C085CE04C2}">
      <dsp:nvSpPr>
        <dsp:cNvPr id="0" name=""/>
        <dsp:cNvSpPr/>
      </dsp:nvSpPr>
      <dsp:spPr>
        <a:xfrm>
          <a:off x="7666913" y="2156542"/>
          <a:ext cx="206035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rtl="0">
            <a:lnSpc>
              <a:spcPct val="90000"/>
            </a:lnSpc>
            <a:spcBef>
              <a:spcPct val="0"/>
            </a:spcBef>
            <a:spcAft>
              <a:spcPct val="35000"/>
            </a:spcAft>
            <a:buNone/>
            <a:defRPr cap="all"/>
          </a:pPr>
          <a:r>
            <a:rPr lang="en-IN" sz="1700" kern="1200"/>
            <a:t>Face Detection API</a:t>
          </a:r>
          <a:r>
            <a:rPr lang="en-IN" sz="1700" kern="1200">
              <a:latin typeface="Calibri Light" panose="020F0302020204030204"/>
            </a:rPr>
            <a:t> </a:t>
          </a:r>
          <a:endParaRPr lang="en-US" sz="1700" kern="1200"/>
        </a:p>
      </dsp:txBody>
      <dsp:txXfrm>
        <a:off x="7666913" y="2156542"/>
        <a:ext cx="2060357"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8B545-6984-4FB7-951E-158CD65BE91D}">
      <dsp:nvSpPr>
        <dsp:cNvPr id="0" name=""/>
        <dsp:cNvSpPr/>
      </dsp:nvSpPr>
      <dsp:spPr>
        <a:xfrm>
          <a:off x="0" y="3892472"/>
          <a:ext cx="5741533" cy="1277596"/>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Calibri Light" panose="020F0302020204030204"/>
            </a:rPr>
            <a:t>Templates</a:t>
          </a:r>
        </a:p>
      </dsp:txBody>
      <dsp:txXfrm>
        <a:off x="0" y="3892472"/>
        <a:ext cx="5741533" cy="689902"/>
      </dsp:txXfrm>
    </dsp:sp>
    <dsp:sp modelId="{F55A6DC1-C989-4FD7-91FC-53440A42D79C}">
      <dsp:nvSpPr>
        <dsp:cNvPr id="0" name=""/>
        <dsp:cNvSpPr/>
      </dsp:nvSpPr>
      <dsp:spPr>
        <a:xfrm>
          <a:off x="2803" y="4556822"/>
          <a:ext cx="955987" cy="587694"/>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Calibri Light" panose="020F0302020204030204"/>
            </a:rPr>
            <a:t>Login/Logout</a:t>
          </a:r>
        </a:p>
      </dsp:txBody>
      <dsp:txXfrm>
        <a:off x="2803" y="4556822"/>
        <a:ext cx="955987" cy="587694"/>
      </dsp:txXfrm>
    </dsp:sp>
    <dsp:sp modelId="{298AA223-0215-4827-8A3A-CA7F97EF391D}">
      <dsp:nvSpPr>
        <dsp:cNvPr id="0" name=""/>
        <dsp:cNvSpPr/>
      </dsp:nvSpPr>
      <dsp:spPr>
        <a:xfrm>
          <a:off x="958791" y="4556822"/>
          <a:ext cx="955987" cy="587694"/>
        </a:xfrm>
        <a:prstGeom prst="rect">
          <a:avLst/>
        </a:prstGeom>
        <a:solidFill>
          <a:schemeClr val="accent2">
            <a:tint val="40000"/>
            <a:alpha val="90000"/>
            <a:hueOff val="-193568"/>
            <a:satOff val="-957"/>
            <a:lumOff val="-96"/>
            <a:alphaOff val="0"/>
          </a:schemeClr>
        </a:solidFill>
        <a:ln w="19050" cap="rnd" cmpd="sng" algn="ctr">
          <a:solidFill>
            <a:schemeClr val="accent2">
              <a:tint val="40000"/>
              <a:alpha val="90000"/>
              <a:hueOff val="-193568"/>
              <a:satOff val="-957"/>
              <a:lumOff val="-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rtl="0">
            <a:lnSpc>
              <a:spcPct val="90000"/>
            </a:lnSpc>
            <a:spcBef>
              <a:spcPct val="0"/>
            </a:spcBef>
            <a:spcAft>
              <a:spcPct val="35000"/>
            </a:spcAft>
            <a:buNone/>
          </a:pPr>
          <a:r>
            <a:rPr lang="en-US" sz="600" kern="1200" dirty="0">
              <a:latin typeface="Calibri Light" panose="020F0302020204030204"/>
            </a:rPr>
            <a:t>Attendance/Attendance details</a:t>
          </a:r>
        </a:p>
      </dsp:txBody>
      <dsp:txXfrm>
        <a:off x="958791" y="4556822"/>
        <a:ext cx="955987" cy="587694"/>
      </dsp:txXfrm>
    </dsp:sp>
    <dsp:sp modelId="{DE10E1DE-DF0A-4782-B720-9AB057BDDDD2}">
      <dsp:nvSpPr>
        <dsp:cNvPr id="0" name=""/>
        <dsp:cNvSpPr/>
      </dsp:nvSpPr>
      <dsp:spPr>
        <a:xfrm>
          <a:off x="1914779" y="4556822"/>
          <a:ext cx="955987" cy="587694"/>
        </a:xfrm>
        <a:prstGeom prst="rect">
          <a:avLst/>
        </a:prstGeom>
        <a:solidFill>
          <a:schemeClr val="accent2">
            <a:tint val="40000"/>
            <a:alpha val="90000"/>
            <a:hueOff val="-387136"/>
            <a:satOff val="-1913"/>
            <a:lumOff val="-192"/>
            <a:alphaOff val="0"/>
          </a:schemeClr>
        </a:solidFill>
        <a:ln w="19050" cap="rnd" cmpd="sng" algn="ctr">
          <a:solidFill>
            <a:schemeClr val="accent2">
              <a:tint val="40000"/>
              <a:alpha val="90000"/>
              <a:hueOff val="-387136"/>
              <a:satOff val="-1913"/>
              <a:lumOff val="-1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rtl="0">
            <a:lnSpc>
              <a:spcPct val="90000"/>
            </a:lnSpc>
            <a:spcBef>
              <a:spcPct val="0"/>
            </a:spcBef>
            <a:spcAft>
              <a:spcPct val="35000"/>
            </a:spcAft>
            <a:buNone/>
          </a:pPr>
          <a:r>
            <a:rPr lang="en-US" sz="600" kern="1200" dirty="0">
              <a:latin typeface="Calibri Light" panose="020F0302020204030204"/>
            </a:rPr>
            <a:t>Class/class details</a:t>
          </a:r>
        </a:p>
      </dsp:txBody>
      <dsp:txXfrm>
        <a:off x="1914779" y="4556822"/>
        <a:ext cx="955987" cy="587694"/>
      </dsp:txXfrm>
    </dsp:sp>
    <dsp:sp modelId="{3A514B1D-C65D-4A36-A8DA-4C31FC1B604F}">
      <dsp:nvSpPr>
        <dsp:cNvPr id="0" name=""/>
        <dsp:cNvSpPr/>
      </dsp:nvSpPr>
      <dsp:spPr>
        <a:xfrm>
          <a:off x="2870766" y="4556822"/>
          <a:ext cx="955987" cy="587694"/>
        </a:xfrm>
        <a:prstGeom prst="rect">
          <a:avLst/>
        </a:prstGeom>
        <a:solidFill>
          <a:schemeClr val="accent2">
            <a:tint val="40000"/>
            <a:alpha val="90000"/>
            <a:hueOff val="-580704"/>
            <a:satOff val="-2870"/>
            <a:lumOff val="-289"/>
            <a:alphaOff val="0"/>
          </a:schemeClr>
        </a:solidFill>
        <a:ln w="19050" cap="rnd" cmpd="sng" algn="ctr">
          <a:solidFill>
            <a:schemeClr val="accent2">
              <a:tint val="40000"/>
              <a:alpha val="90000"/>
              <a:hueOff val="-580704"/>
              <a:satOff val="-2870"/>
              <a:lumOff val="-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rtl="0">
            <a:lnSpc>
              <a:spcPct val="90000"/>
            </a:lnSpc>
            <a:spcBef>
              <a:spcPct val="0"/>
            </a:spcBef>
            <a:spcAft>
              <a:spcPct val="35000"/>
            </a:spcAft>
            <a:buNone/>
          </a:pPr>
          <a:r>
            <a:rPr lang="en-US" sz="600" kern="1200" dirty="0"/>
            <a:t>Auto </a:t>
          </a:r>
          <a:r>
            <a:rPr lang="en-US" sz="600" kern="1200" dirty="0">
              <a:latin typeface="Calibri Light" panose="020F0302020204030204"/>
            </a:rPr>
            <a:t>attendance</a:t>
          </a:r>
          <a:endParaRPr lang="en-US" sz="600" kern="1200" dirty="0"/>
        </a:p>
      </dsp:txBody>
      <dsp:txXfrm>
        <a:off x="2870766" y="4556822"/>
        <a:ext cx="955987" cy="587694"/>
      </dsp:txXfrm>
    </dsp:sp>
    <dsp:sp modelId="{B2D6D278-0E41-4AD2-81C2-B9A49E463FA7}">
      <dsp:nvSpPr>
        <dsp:cNvPr id="0" name=""/>
        <dsp:cNvSpPr/>
      </dsp:nvSpPr>
      <dsp:spPr>
        <a:xfrm>
          <a:off x="3826754" y="4556822"/>
          <a:ext cx="955987" cy="587694"/>
        </a:xfrm>
        <a:prstGeom prst="rect">
          <a:avLst/>
        </a:prstGeom>
        <a:solidFill>
          <a:schemeClr val="accent2">
            <a:tint val="40000"/>
            <a:alpha val="90000"/>
            <a:hueOff val="-774272"/>
            <a:satOff val="-3826"/>
            <a:lumOff val="-385"/>
            <a:alphaOff val="0"/>
          </a:schemeClr>
        </a:solidFill>
        <a:ln w="19050" cap="rnd" cmpd="sng" algn="ctr">
          <a:solidFill>
            <a:schemeClr val="accent2">
              <a:tint val="40000"/>
              <a:alpha val="90000"/>
              <a:hueOff val="-774272"/>
              <a:satOff val="-3826"/>
              <a:lumOff val="-3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a:lnSpc>
              <a:spcPct val="90000"/>
            </a:lnSpc>
            <a:spcBef>
              <a:spcPct val="0"/>
            </a:spcBef>
            <a:spcAft>
              <a:spcPct val="35000"/>
            </a:spcAft>
            <a:buNone/>
          </a:pPr>
          <a:r>
            <a:rPr lang="en-US" sz="600" kern="1200" dirty="0"/>
            <a:t>Upload class image</a:t>
          </a:r>
        </a:p>
      </dsp:txBody>
      <dsp:txXfrm>
        <a:off x="3826754" y="4556822"/>
        <a:ext cx="955987" cy="587694"/>
      </dsp:txXfrm>
    </dsp:sp>
    <dsp:sp modelId="{DD70F3C4-232E-4078-8514-793A7A6BAC56}">
      <dsp:nvSpPr>
        <dsp:cNvPr id="0" name=""/>
        <dsp:cNvSpPr/>
      </dsp:nvSpPr>
      <dsp:spPr>
        <a:xfrm>
          <a:off x="4782742" y="4556822"/>
          <a:ext cx="955987" cy="587694"/>
        </a:xfrm>
        <a:prstGeom prst="rect">
          <a:avLst/>
        </a:prstGeom>
        <a:solidFill>
          <a:schemeClr val="accent2">
            <a:tint val="40000"/>
            <a:alpha val="90000"/>
            <a:hueOff val="-967840"/>
            <a:satOff val="-4783"/>
            <a:lumOff val="-481"/>
            <a:alphaOff val="0"/>
          </a:schemeClr>
        </a:solidFill>
        <a:ln w="19050" cap="rnd" cmpd="sng" algn="ctr">
          <a:solidFill>
            <a:schemeClr val="accent2">
              <a:tint val="40000"/>
              <a:alpha val="90000"/>
              <a:hueOff val="-967840"/>
              <a:satOff val="-4783"/>
              <a:lumOff val="-48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rtl="0">
            <a:lnSpc>
              <a:spcPct val="90000"/>
            </a:lnSpc>
            <a:spcBef>
              <a:spcPct val="0"/>
            </a:spcBef>
            <a:spcAft>
              <a:spcPct val="35000"/>
            </a:spcAft>
            <a:buNone/>
          </a:pPr>
          <a:r>
            <a:rPr lang="en-US" sz="600" kern="1200" dirty="0">
              <a:latin typeface="Calibri Light" panose="020F0302020204030204"/>
            </a:rPr>
            <a:t>Students</a:t>
          </a:r>
        </a:p>
      </dsp:txBody>
      <dsp:txXfrm>
        <a:off x="4782742" y="4556822"/>
        <a:ext cx="955987" cy="587694"/>
      </dsp:txXfrm>
    </dsp:sp>
    <dsp:sp modelId="{DAA030E9-95DC-4052-BCF1-80372A122579}">
      <dsp:nvSpPr>
        <dsp:cNvPr id="0" name=""/>
        <dsp:cNvSpPr/>
      </dsp:nvSpPr>
      <dsp:spPr>
        <a:xfrm rot="10800000">
          <a:off x="0" y="1946693"/>
          <a:ext cx="5741533" cy="1964943"/>
        </a:xfrm>
        <a:prstGeom prst="upArrowCallout">
          <a:avLst/>
        </a:prstGeom>
        <a:solidFill>
          <a:schemeClr val="accent2">
            <a:hueOff val="-1555074"/>
            <a:satOff val="-8227"/>
            <a:lumOff val="-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Calibri Light" panose="020F0302020204030204"/>
            </a:rPr>
            <a:t>Views</a:t>
          </a:r>
          <a:endParaRPr lang="en-US" sz="2400" kern="1200" dirty="0"/>
        </a:p>
      </dsp:txBody>
      <dsp:txXfrm rot="-10800000">
        <a:off x="0" y="1946693"/>
        <a:ext cx="5741533" cy="689695"/>
      </dsp:txXfrm>
    </dsp:sp>
    <dsp:sp modelId="{B76B6C8B-0DE3-4850-96A3-1C30C15D3A9B}">
      <dsp:nvSpPr>
        <dsp:cNvPr id="0" name=""/>
        <dsp:cNvSpPr/>
      </dsp:nvSpPr>
      <dsp:spPr>
        <a:xfrm>
          <a:off x="700" y="2636388"/>
          <a:ext cx="820018" cy="587518"/>
        </a:xfrm>
        <a:prstGeom prst="rect">
          <a:avLst/>
        </a:prstGeom>
        <a:solidFill>
          <a:schemeClr val="accent2">
            <a:tint val="40000"/>
            <a:alpha val="90000"/>
            <a:hueOff val="-1161408"/>
            <a:satOff val="-5740"/>
            <a:lumOff val="-577"/>
            <a:alphaOff val="0"/>
          </a:schemeClr>
        </a:solidFill>
        <a:ln w="19050" cap="rnd" cmpd="sng" algn="ctr">
          <a:solidFill>
            <a:schemeClr val="accent2">
              <a:tint val="40000"/>
              <a:alpha val="90000"/>
              <a:hueOff val="-1161408"/>
              <a:satOff val="-5740"/>
              <a:lumOff val="-5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rtl="0">
            <a:lnSpc>
              <a:spcPct val="90000"/>
            </a:lnSpc>
            <a:spcBef>
              <a:spcPct val="0"/>
            </a:spcBef>
            <a:spcAft>
              <a:spcPct val="35000"/>
            </a:spcAft>
            <a:buNone/>
          </a:pPr>
          <a:r>
            <a:rPr lang="en-US" sz="600" kern="1200" err="1">
              <a:latin typeface="Calibri Light" panose="020F0302020204030204"/>
            </a:rPr>
            <a:t>Attendance</a:t>
          </a:r>
          <a:r>
            <a:rPr lang="en-US" sz="600" kern="1200" err="1"/>
            <a:t>_detail</a:t>
          </a:r>
          <a:endParaRPr lang="en-US" sz="600" kern="1200" dirty="0">
            <a:latin typeface="Calibri Light" panose="020F0302020204030204"/>
          </a:endParaRPr>
        </a:p>
      </dsp:txBody>
      <dsp:txXfrm>
        <a:off x="700" y="2636388"/>
        <a:ext cx="820018" cy="587518"/>
      </dsp:txXfrm>
    </dsp:sp>
    <dsp:sp modelId="{D106FDF6-8DA3-4923-B532-1A2449CE5B2E}">
      <dsp:nvSpPr>
        <dsp:cNvPr id="0" name=""/>
        <dsp:cNvSpPr/>
      </dsp:nvSpPr>
      <dsp:spPr>
        <a:xfrm>
          <a:off x="820719" y="2636388"/>
          <a:ext cx="820018" cy="587518"/>
        </a:xfrm>
        <a:prstGeom prst="rect">
          <a:avLst/>
        </a:prstGeom>
        <a:solidFill>
          <a:schemeClr val="accent2">
            <a:tint val="40000"/>
            <a:alpha val="90000"/>
            <a:hueOff val="-1354976"/>
            <a:satOff val="-6696"/>
            <a:lumOff val="-674"/>
            <a:alphaOff val="0"/>
          </a:schemeClr>
        </a:solidFill>
        <a:ln w="19050" cap="rnd" cmpd="sng" algn="ctr">
          <a:solidFill>
            <a:schemeClr val="accent2">
              <a:tint val="40000"/>
              <a:alpha val="90000"/>
              <a:hueOff val="-1354976"/>
              <a:satOff val="-6696"/>
              <a:lumOff val="-6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rtl="0">
            <a:lnSpc>
              <a:spcPct val="90000"/>
            </a:lnSpc>
            <a:spcBef>
              <a:spcPct val="0"/>
            </a:spcBef>
            <a:spcAft>
              <a:spcPct val="35000"/>
            </a:spcAft>
            <a:buNone/>
          </a:pPr>
          <a:r>
            <a:rPr lang="en-US" sz="600" kern="1200" dirty="0" err="1">
              <a:latin typeface="Calibri Light" panose="020F0302020204030204"/>
            </a:rPr>
            <a:t>Attendence</a:t>
          </a:r>
          <a:r>
            <a:rPr lang="en-US" sz="600" kern="1200" dirty="0">
              <a:latin typeface="Calibri Light" panose="020F0302020204030204"/>
            </a:rPr>
            <a:t> </a:t>
          </a:r>
        </a:p>
      </dsp:txBody>
      <dsp:txXfrm>
        <a:off x="820719" y="2636388"/>
        <a:ext cx="820018" cy="587518"/>
      </dsp:txXfrm>
    </dsp:sp>
    <dsp:sp modelId="{5CF880BE-6999-444D-8C3D-304ADBD29466}">
      <dsp:nvSpPr>
        <dsp:cNvPr id="0" name=""/>
        <dsp:cNvSpPr/>
      </dsp:nvSpPr>
      <dsp:spPr>
        <a:xfrm>
          <a:off x="1640738" y="2636388"/>
          <a:ext cx="820018" cy="587518"/>
        </a:xfrm>
        <a:prstGeom prst="rect">
          <a:avLst/>
        </a:prstGeom>
        <a:solidFill>
          <a:schemeClr val="accent2">
            <a:tint val="40000"/>
            <a:alpha val="90000"/>
            <a:hueOff val="-1548545"/>
            <a:satOff val="-7653"/>
            <a:lumOff val="-770"/>
            <a:alphaOff val="0"/>
          </a:schemeClr>
        </a:solidFill>
        <a:ln w="19050" cap="rnd" cmpd="sng" algn="ctr">
          <a:solidFill>
            <a:schemeClr val="accent2">
              <a:tint val="40000"/>
              <a:alpha val="90000"/>
              <a:hueOff val="-1548545"/>
              <a:satOff val="-7653"/>
              <a:lumOff val="-7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Calibri Light" panose="020F0302020204030204"/>
            </a:rPr>
            <a:t>Class</a:t>
          </a:r>
        </a:p>
      </dsp:txBody>
      <dsp:txXfrm>
        <a:off x="1640738" y="2636388"/>
        <a:ext cx="820018" cy="587518"/>
      </dsp:txXfrm>
    </dsp:sp>
    <dsp:sp modelId="{21298C75-21E8-4703-A537-613BFDE053EB}">
      <dsp:nvSpPr>
        <dsp:cNvPr id="0" name=""/>
        <dsp:cNvSpPr/>
      </dsp:nvSpPr>
      <dsp:spPr>
        <a:xfrm>
          <a:off x="2460757" y="2636388"/>
          <a:ext cx="820018" cy="587518"/>
        </a:xfrm>
        <a:prstGeom prst="rect">
          <a:avLst/>
        </a:prstGeom>
        <a:solidFill>
          <a:schemeClr val="accent2">
            <a:tint val="40000"/>
            <a:alpha val="90000"/>
            <a:hueOff val="-1742113"/>
            <a:satOff val="-8609"/>
            <a:lumOff val="-866"/>
            <a:alphaOff val="0"/>
          </a:schemeClr>
        </a:solidFill>
        <a:ln w="19050" cap="rnd" cmpd="sng" algn="ctr">
          <a:solidFill>
            <a:schemeClr val="accent2">
              <a:tint val="40000"/>
              <a:alpha val="90000"/>
              <a:hueOff val="-1742113"/>
              <a:satOff val="-8609"/>
              <a:lumOff val="-86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rtl="0">
            <a:lnSpc>
              <a:spcPct val="90000"/>
            </a:lnSpc>
            <a:spcBef>
              <a:spcPct val="0"/>
            </a:spcBef>
            <a:spcAft>
              <a:spcPct val="35000"/>
            </a:spcAft>
            <a:buNone/>
          </a:pPr>
          <a:r>
            <a:rPr lang="en-US" sz="600" kern="1200" dirty="0">
              <a:latin typeface="Calibri Light" panose="020F0302020204030204"/>
            </a:rPr>
            <a:t>Students</a:t>
          </a:r>
        </a:p>
      </dsp:txBody>
      <dsp:txXfrm>
        <a:off x="2460757" y="2636388"/>
        <a:ext cx="820018" cy="587518"/>
      </dsp:txXfrm>
    </dsp:sp>
    <dsp:sp modelId="{E9CA32F2-0DB8-40DD-AA92-2531C2C1201A}">
      <dsp:nvSpPr>
        <dsp:cNvPr id="0" name=""/>
        <dsp:cNvSpPr/>
      </dsp:nvSpPr>
      <dsp:spPr>
        <a:xfrm>
          <a:off x="3280776" y="2636388"/>
          <a:ext cx="820018" cy="587518"/>
        </a:xfrm>
        <a:prstGeom prst="rect">
          <a:avLst/>
        </a:prstGeom>
        <a:solidFill>
          <a:schemeClr val="accent2">
            <a:tint val="40000"/>
            <a:alpha val="90000"/>
            <a:hueOff val="-1935681"/>
            <a:satOff val="-9566"/>
            <a:lumOff val="-962"/>
            <a:alphaOff val="0"/>
          </a:schemeClr>
        </a:solidFill>
        <a:ln w="19050" cap="rnd" cmpd="sng" algn="ctr">
          <a:solidFill>
            <a:schemeClr val="accent2">
              <a:tint val="40000"/>
              <a:alpha val="90000"/>
              <a:hueOff val="-1935681"/>
              <a:satOff val="-9566"/>
              <a:lumOff val="-96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rtl="0">
            <a:lnSpc>
              <a:spcPct val="90000"/>
            </a:lnSpc>
            <a:spcBef>
              <a:spcPct val="0"/>
            </a:spcBef>
            <a:spcAft>
              <a:spcPct val="35000"/>
            </a:spcAft>
            <a:buNone/>
          </a:pPr>
          <a:r>
            <a:rPr lang="en-US" sz="600" kern="1200" dirty="0">
              <a:latin typeface="Calibri Light" panose="020F0302020204030204"/>
            </a:rPr>
            <a:t>Class details</a:t>
          </a:r>
        </a:p>
      </dsp:txBody>
      <dsp:txXfrm>
        <a:off x="3280776" y="2636388"/>
        <a:ext cx="820018" cy="587518"/>
      </dsp:txXfrm>
    </dsp:sp>
    <dsp:sp modelId="{DB46242D-64D6-43B9-B431-6F74CD41D5AB}">
      <dsp:nvSpPr>
        <dsp:cNvPr id="0" name=""/>
        <dsp:cNvSpPr/>
      </dsp:nvSpPr>
      <dsp:spPr>
        <a:xfrm>
          <a:off x="4100795" y="2636388"/>
          <a:ext cx="820018" cy="587518"/>
        </a:xfrm>
        <a:prstGeom prst="rect">
          <a:avLst/>
        </a:prstGeom>
        <a:solidFill>
          <a:schemeClr val="accent2">
            <a:tint val="40000"/>
            <a:alpha val="90000"/>
            <a:hueOff val="-2129249"/>
            <a:satOff val="-10523"/>
            <a:lumOff val="-1059"/>
            <a:alphaOff val="0"/>
          </a:schemeClr>
        </a:solidFill>
        <a:ln w="19050" cap="rnd" cmpd="sng" algn="ctr">
          <a:solidFill>
            <a:schemeClr val="accent2">
              <a:tint val="40000"/>
              <a:alpha val="90000"/>
              <a:hueOff val="-2129249"/>
              <a:satOff val="-10523"/>
              <a:lumOff val="-10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rtl="0">
            <a:lnSpc>
              <a:spcPct val="90000"/>
            </a:lnSpc>
            <a:spcBef>
              <a:spcPct val="0"/>
            </a:spcBef>
            <a:spcAft>
              <a:spcPct val="35000"/>
            </a:spcAft>
            <a:buNone/>
          </a:pPr>
          <a:r>
            <a:rPr lang="en-US" sz="600" kern="1200" dirty="0">
              <a:latin typeface="Calibri Light" panose="020F0302020204030204"/>
            </a:rPr>
            <a:t>Class Dates</a:t>
          </a:r>
        </a:p>
      </dsp:txBody>
      <dsp:txXfrm>
        <a:off x="4100795" y="2636388"/>
        <a:ext cx="820018" cy="587518"/>
      </dsp:txXfrm>
    </dsp:sp>
    <dsp:sp modelId="{3E74ABED-54EB-47A7-B43A-EC97FC4A557D}">
      <dsp:nvSpPr>
        <dsp:cNvPr id="0" name=""/>
        <dsp:cNvSpPr/>
      </dsp:nvSpPr>
      <dsp:spPr>
        <a:xfrm>
          <a:off x="4920814" y="2636388"/>
          <a:ext cx="820018" cy="587518"/>
        </a:xfrm>
        <a:prstGeom prst="rect">
          <a:avLst/>
        </a:prstGeom>
        <a:solidFill>
          <a:schemeClr val="accent2">
            <a:tint val="40000"/>
            <a:alpha val="90000"/>
            <a:hueOff val="-2322817"/>
            <a:satOff val="-11479"/>
            <a:lumOff val="-1155"/>
            <a:alphaOff val="0"/>
          </a:schemeClr>
        </a:solidFill>
        <a:ln w="19050" cap="rnd" cmpd="sng" algn="ctr">
          <a:solidFill>
            <a:schemeClr val="accent2">
              <a:tint val="40000"/>
              <a:alpha val="90000"/>
              <a:hueOff val="-2322817"/>
              <a:satOff val="-11479"/>
              <a:lumOff val="-115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rtl="0">
            <a:lnSpc>
              <a:spcPct val="90000"/>
            </a:lnSpc>
            <a:spcBef>
              <a:spcPct val="0"/>
            </a:spcBef>
            <a:spcAft>
              <a:spcPct val="35000"/>
            </a:spcAft>
            <a:buNone/>
          </a:pPr>
          <a:r>
            <a:rPr lang="en-US" sz="600" kern="1200" dirty="0">
              <a:latin typeface="Calibri Light" panose="020F0302020204030204"/>
            </a:rPr>
            <a:t>Cancel class</a:t>
          </a:r>
        </a:p>
      </dsp:txBody>
      <dsp:txXfrm>
        <a:off x="4920814" y="2636388"/>
        <a:ext cx="820018" cy="587518"/>
      </dsp:txXfrm>
    </dsp:sp>
    <dsp:sp modelId="{D88DA7DF-9EEF-4F47-AA0F-8DF2647A6E84}">
      <dsp:nvSpPr>
        <dsp:cNvPr id="0" name=""/>
        <dsp:cNvSpPr/>
      </dsp:nvSpPr>
      <dsp:spPr>
        <a:xfrm rot="10800000">
          <a:off x="0" y="914"/>
          <a:ext cx="5741533" cy="1964943"/>
        </a:xfrm>
        <a:prstGeom prst="upArrowCallou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kern="1200" dirty="0"/>
            <a:t>Models                                                      </a:t>
          </a:r>
          <a:r>
            <a:rPr lang="en-US" sz="2400" kern="1200" dirty="0">
              <a:latin typeface="Calibri Light" panose="020F0302020204030204"/>
            </a:rPr>
            <a:t> </a:t>
          </a:r>
          <a:endParaRPr lang="en-US" sz="2400" kern="1200" dirty="0"/>
        </a:p>
      </dsp:txBody>
      <dsp:txXfrm rot="-10800000">
        <a:off x="0" y="914"/>
        <a:ext cx="5741533" cy="689695"/>
      </dsp:txXfrm>
    </dsp:sp>
    <dsp:sp modelId="{EDFD17EC-2BD9-479E-8FCF-079FB02500A1}">
      <dsp:nvSpPr>
        <dsp:cNvPr id="0" name=""/>
        <dsp:cNvSpPr/>
      </dsp:nvSpPr>
      <dsp:spPr>
        <a:xfrm>
          <a:off x="0" y="690609"/>
          <a:ext cx="717691" cy="587518"/>
        </a:xfrm>
        <a:prstGeom prst="rect">
          <a:avLst/>
        </a:prstGeom>
        <a:solidFill>
          <a:schemeClr val="accent2">
            <a:tint val="40000"/>
            <a:alpha val="90000"/>
            <a:hueOff val="-2516385"/>
            <a:satOff val="-12436"/>
            <a:lumOff val="-1251"/>
            <a:alphaOff val="0"/>
          </a:schemeClr>
        </a:solidFill>
        <a:ln w="19050" cap="rnd" cmpd="sng" algn="ctr">
          <a:solidFill>
            <a:schemeClr val="accent2">
              <a:tint val="40000"/>
              <a:alpha val="90000"/>
              <a:hueOff val="-2516385"/>
              <a:satOff val="-12436"/>
              <a:lumOff val="-12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a:lnSpc>
              <a:spcPct val="90000"/>
            </a:lnSpc>
            <a:spcBef>
              <a:spcPct val="0"/>
            </a:spcBef>
            <a:spcAft>
              <a:spcPct val="35000"/>
            </a:spcAft>
            <a:buNone/>
          </a:pPr>
          <a:r>
            <a:rPr lang="en-US" sz="600" kern="1200" dirty="0"/>
            <a:t>User</a:t>
          </a:r>
        </a:p>
      </dsp:txBody>
      <dsp:txXfrm>
        <a:off x="0" y="690609"/>
        <a:ext cx="717691" cy="587518"/>
      </dsp:txXfrm>
    </dsp:sp>
    <dsp:sp modelId="{70CBE4BE-CDD0-439A-A2BB-499BA75A9A10}">
      <dsp:nvSpPr>
        <dsp:cNvPr id="0" name=""/>
        <dsp:cNvSpPr/>
      </dsp:nvSpPr>
      <dsp:spPr>
        <a:xfrm>
          <a:off x="717691" y="690609"/>
          <a:ext cx="717691" cy="587518"/>
        </a:xfrm>
        <a:prstGeom prst="rect">
          <a:avLst/>
        </a:prstGeom>
        <a:solidFill>
          <a:schemeClr val="accent2">
            <a:tint val="40000"/>
            <a:alpha val="90000"/>
            <a:hueOff val="-2709953"/>
            <a:satOff val="-13392"/>
            <a:lumOff val="-1347"/>
            <a:alphaOff val="0"/>
          </a:schemeClr>
        </a:solidFill>
        <a:ln w="19050" cap="rnd" cmpd="sng" algn="ctr">
          <a:solidFill>
            <a:schemeClr val="accent2">
              <a:tint val="40000"/>
              <a:alpha val="90000"/>
              <a:hueOff val="-2709953"/>
              <a:satOff val="-13392"/>
              <a:lumOff val="-13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a:lnSpc>
              <a:spcPct val="90000"/>
            </a:lnSpc>
            <a:spcBef>
              <a:spcPct val="0"/>
            </a:spcBef>
            <a:spcAft>
              <a:spcPct val="35000"/>
            </a:spcAft>
            <a:buNone/>
          </a:pPr>
          <a:r>
            <a:rPr lang="en-US" sz="600" kern="1200" dirty="0"/>
            <a:t>Dept</a:t>
          </a:r>
        </a:p>
      </dsp:txBody>
      <dsp:txXfrm>
        <a:off x="717691" y="690609"/>
        <a:ext cx="717691" cy="587518"/>
      </dsp:txXfrm>
    </dsp:sp>
    <dsp:sp modelId="{798A99DB-1838-426B-8F6B-5C84053D08B3}">
      <dsp:nvSpPr>
        <dsp:cNvPr id="0" name=""/>
        <dsp:cNvSpPr/>
      </dsp:nvSpPr>
      <dsp:spPr>
        <a:xfrm>
          <a:off x="1435383" y="690609"/>
          <a:ext cx="717691" cy="587518"/>
        </a:xfrm>
        <a:prstGeom prst="rect">
          <a:avLst/>
        </a:prstGeom>
        <a:solidFill>
          <a:schemeClr val="accent2">
            <a:tint val="40000"/>
            <a:alpha val="90000"/>
            <a:hueOff val="-2903521"/>
            <a:satOff val="-14349"/>
            <a:lumOff val="-1444"/>
            <a:alphaOff val="0"/>
          </a:schemeClr>
        </a:solidFill>
        <a:ln w="19050" cap="rnd" cmpd="sng" algn="ctr">
          <a:solidFill>
            <a:schemeClr val="accent2">
              <a:tint val="40000"/>
              <a:alpha val="90000"/>
              <a:hueOff val="-2903521"/>
              <a:satOff val="-14349"/>
              <a:lumOff val="-14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a:lnSpc>
              <a:spcPct val="90000"/>
            </a:lnSpc>
            <a:spcBef>
              <a:spcPct val="0"/>
            </a:spcBef>
            <a:spcAft>
              <a:spcPct val="35000"/>
            </a:spcAft>
            <a:buNone/>
          </a:pPr>
          <a:r>
            <a:rPr lang="en-US" sz="600" kern="1200" dirty="0"/>
            <a:t>Course</a:t>
          </a:r>
        </a:p>
      </dsp:txBody>
      <dsp:txXfrm>
        <a:off x="1435383" y="690609"/>
        <a:ext cx="717691" cy="587518"/>
      </dsp:txXfrm>
    </dsp:sp>
    <dsp:sp modelId="{E79D3D3B-2027-4081-9D8F-0F94FF7C74E2}">
      <dsp:nvSpPr>
        <dsp:cNvPr id="0" name=""/>
        <dsp:cNvSpPr/>
      </dsp:nvSpPr>
      <dsp:spPr>
        <a:xfrm>
          <a:off x="2153075" y="690609"/>
          <a:ext cx="717691" cy="587518"/>
        </a:xfrm>
        <a:prstGeom prst="rect">
          <a:avLst/>
        </a:prstGeom>
        <a:solidFill>
          <a:schemeClr val="accent2">
            <a:tint val="40000"/>
            <a:alpha val="90000"/>
            <a:hueOff val="-3097089"/>
            <a:satOff val="-15306"/>
            <a:lumOff val="-1540"/>
            <a:alphaOff val="0"/>
          </a:schemeClr>
        </a:solidFill>
        <a:ln w="19050" cap="rnd" cmpd="sng" algn="ctr">
          <a:solidFill>
            <a:schemeClr val="accent2">
              <a:tint val="40000"/>
              <a:alpha val="90000"/>
              <a:hueOff val="-3097089"/>
              <a:satOff val="-15306"/>
              <a:lumOff val="-15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a:lnSpc>
              <a:spcPct val="90000"/>
            </a:lnSpc>
            <a:spcBef>
              <a:spcPct val="0"/>
            </a:spcBef>
            <a:spcAft>
              <a:spcPct val="35000"/>
            </a:spcAft>
            <a:buNone/>
          </a:pPr>
          <a:r>
            <a:rPr lang="en-US" sz="600" kern="1200" dirty="0"/>
            <a:t>Class</a:t>
          </a:r>
        </a:p>
      </dsp:txBody>
      <dsp:txXfrm>
        <a:off x="2153075" y="690609"/>
        <a:ext cx="717691" cy="587518"/>
      </dsp:txXfrm>
    </dsp:sp>
    <dsp:sp modelId="{ADABD18C-1392-4BBE-B016-13C698D7F819}">
      <dsp:nvSpPr>
        <dsp:cNvPr id="0" name=""/>
        <dsp:cNvSpPr/>
      </dsp:nvSpPr>
      <dsp:spPr>
        <a:xfrm>
          <a:off x="2870766" y="690609"/>
          <a:ext cx="717691" cy="587518"/>
        </a:xfrm>
        <a:prstGeom prst="rect">
          <a:avLst/>
        </a:prstGeom>
        <a:solidFill>
          <a:schemeClr val="accent2">
            <a:tint val="40000"/>
            <a:alpha val="90000"/>
            <a:hueOff val="-3290657"/>
            <a:satOff val="-16262"/>
            <a:lumOff val="-1636"/>
            <a:alphaOff val="0"/>
          </a:schemeClr>
        </a:solidFill>
        <a:ln w="19050" cap="rnd" cmpd="sng" algn="ctr">
          <a:solidFill>
            <a:schemeClr val="accent2">
              <a:tint val="40000"/>
              <a:alpha val="90000"/>
              <a:hueOff val="-3290657"/>
              <a:satOff val="-16262"/>
              <a:lumOff val="-163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a:lnSpc>
              <a:spcPct val="90000"/>
            </a:lnSpc>
            <a:spcBef>
              <a:spcPct val="0"/>
            </a:spcBef>
            <a:spcAft>
              <a:spcPct val="35000"/>
            </a:spcAft>
            <a:buNone/>
          </a:pPr>
          <a:r>
            <a:rPr lang="en-US" sz="600" kern="1200" dirty="0"/>
            <a:t>Student </a:t>
          </a:r>
        </a:p>
      </dsp:txBody>
      <dsp:txXfrm>
        <a:off x="2870766" y="690609"/>
        <a:ext cx="717691" cy="587518"/>
      </dsp:txXfrm>
    </dsp:sp>
    <dsp:sp modelId="{8ABD0A3F-8720-461B-AC7A-94863165E379}">
      <dsp:nvSpPr>
        <dsp:cNvPr id="0" name=""/>
        <dsp:cNvSpPr/>
      </dsp:nvSpPr>
      <dsp:spPr>
        <a:xfrm>
          <a:off x="3588458" y="690609"/>
          <a:ext cx="717691" cy="587518"/>
        </a:xfrm>
        <a:prstGeom prst="rect">
          <a:avLst/>
        </a:prstGeom>
        <a:solidFill>
          <a:schemeClr val="accent2">
            <a:tint val="40000"/>
            <a:alpha val="90000"/>
            <a:hueOff val="-3484225"/>
            <a:satOff val="-17219"/>
            <a:lumOff val="-1732"/>
            <a:alphaOff val="0"/>
          </a:schemeClr>
        </a:solidFill>
        <a:ln w="19050" cap="rnd" cmpd="sng" algn="ctr">
          <a:solidFill>
            <a:schemeClr val="accent2">
              <a:tint val="40000"/>
              <a:alpha val="90000"/>
              <a:hueOff val="-3484225"/>
              <a:satOff val="-17219"/>
              <a:lumOff val="-17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a:lnSpc>
              <a:spcPct val="90000"/>
            </a:lnSpc>
            <a:spcBef>
              <a:spcPct val="0"/>
            </a:spcBef>
            <a:spcAft>
              <a:spcPct val="35000"/>
            </a:spcAft>
            <a:buNone/>
          </a:pPr>
          <a:r>
            <a:rPr lang="en-US" sz="600" kern="1200" dirty="0"/>
            <a:t>Teacher</a:t>
          </a:r>
        </a:p>
      </dsp:txBody>
      <dsp:txXfrm>
        <a:off x="3588458" y="690609"/>
        <a:ext cx="717691" cy="587518"/>
      </dsp:txXfrm>
    </dsp:sp>
    <dsp:sp modelId="{C0A7A843-C87F-449F-9824-B2ADD54A67EA}">
      <dsp:nvSpPr>
        <dsp:cNvPr id="0" name=""/>
        <dsp:cNvSpPr/>
      </dsp:nvSpPr>
      <dsp:spPr>
        <a:xfrm>
          <a:off x="4306150" y="690609"/>
          <a:ext cx="717691" cy="587518"/>
        </a:xfrm>
        <a:prstGeom prst="rect">
          <a:avLst/>
        </a:prstGeom>
        <a:solidFill>
          <a:schemeClr val="accent2">
            <a:tint val="40000"/>
            <a:alpha val="90000"/>
            <a:hueOff val="-3677793"/>
            <a:satOff val="-18175"/>
            <a:lumOff val="-1829"/>
            <a:alphaOff val="0"/>
          </a:schemeClr>
        </a:solidFill>
        <a:ln w="19050" cap="rnd" cmpd="sng" algn="ctr">
          <a:solidFill>
            <a:schemeClr val="accent2">
              <a:tint val="40000"/>
              <a:alpha val="90000"/>
              <a:hueOff val="-3677793"/>
              <a:satOff val="-18175"/>
              <a:lumOff val="-18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a:lnSpc>
              <a:spcPct val="90000"/>
            </a:lnSpc>
            <a:spcBef>
              <a:spcPct val="0"/>
            </a:spcBef>
            <a:spcAft>
              <a:spcPct val="35000"/>
            </a:spcAft>
            <a:buNone/>
          </a:pPr>
          <a:r>
            <a:rPr lang="en-US" sz="600" kern="1200">
              <a:latin typeface="Calibri Light" panose="020F0302020204030204"/>
            </a:rPr>
            <a:t>Assign</a:t>
          </a:r>
          <a:endParaRPr lang="en-US" sz="600" kern="1200"/>
        </a:p>
      </dsp:txBody>
      <dsp:txXfrm>
        <a:off x="4306150" y="690609"/>
        <a:ext cx="717691" cy="587518"/>
      </dsp:txXfrm>
    </dsp:sp>
    <dsp:sp modelId="{1EE8438B-4BA2-40FE-B852-E559E23B0568}">
      <dsp:nvSpPr>
        <dsp:cNvPr id="0" name=""/>
        <dsp:cNvSpPr/>
      </dsp:nvSpPr>
      <dsp:spPr>
        <a:xfrm>
          <a:off x="5023842" y="690609"/>
          <a:ext cx="717691" cy="587518"/>
        </a:xfrm>
        <a:prstGeom prst="rect">
          <a:avLst/>
        </a:prstGeom>
        <a:solidFill>
          <a:schemeClr val="accent2">
            <a:tint val="40000"/>
            <a:alpha val="90000"/>
            <a:hueOff val="-3871361"/>
            <a:satOff val="-19132"/>
            <a:lumOff val="-1925"/>
            <a:alphaOff val="0"/>
          </a:schemeClr>
        </a:solidFill>
        <a:ln w="19050" cap="rnd" cmpd="sng" algn="ctr">
          <a:solidFill>
            <a:schemeClr val="accent2">
              <a:tint val="40000"/>
              <a:alpha val="90000"/>
              <a:hueOff val="-3871361"/>
              <a:satOff val="-19132"/>
              <a:lumOff val="-19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a:lnSpc>
              <a:spcPct val="90000"/>
            </a:lnSpc>
            <a:spcBef>
              <a:spcPct val="0"/>
            </a:spcBef>
            <a:spcAft>
              <a:spcPct val="35000"/>
            </a:spcAft>
            <a:buNone/>
          </a:pPr>
          <a:r>
            <a:rPr lang="en-US" sz="600" kern="1200" dirty="0"/>
            <a:t>Attendance</a:t>
          </a:r>
        </a:p>
      </dsp:txBody>
      <dsp:txXfrm>
        <a:off x="5023842" y="690609"/>
        <a:ext cx="717691" cy="5875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AE88B-0411-44CF-8105-295582FB5949}">
      <dsp:nvSpPr>
        <dsp:cNvPr id="0" name=""/>
        <dsp:cNvSpPr/>
      </dsp:nvSpPr>
      <dsp:spPr>
        <a:xfrm>
          <a:off x="5000412" y="1835155"/>
          <a:ext cx="2873208" cy="341846"/>
        </a:xfrm>
        <a:custGeom>
          <a:avLst/>
          <a:gdLst/>
          <a:ahLst/>
          <a:cxnLst/>
          <a:rect l="0" t="0" r="0" b="0"/>
          <a:pathLst>
            <a:path>
              <a:moveTo>
                <a:pt x="0" y="0"/>
              </a:moveTo>
              <a:lnTo>
                <a:pt x="0" y="232958"/>
              </a:lnTo>
              <a:lnTo>
                <a:pt x="2873208" y="232958"/>
              </a:lnTo>
              <a:lnTo>
                <a:pt x="2873208" y="341846"/>
              </a:lnTo>
            </a:path>
          </a:pathLst>
        </a:custGeom>
        <a:noFill/>
        <a:ln w="19050"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899B6E-8E40-41F6-950B-4789F73D68F5}">
      <dsp:nvSpPr>
        <dsp:cNvPr id="0" name=""/>
        <dsp:cNvSpPr/>
      </dsp:nvSpPr>
      <dsp:spPr>
        <a:xfrm>
          <a:off x="5000412" y="1835155"/>
          <a:ext cx="1436604" cy="341846"/>
        </a:xfrm>
        <a:custGeom>
          <a:avLst/>
          <a:gdLst/>
          <a:ahLst/>
          <a:cxnLst/>
          <a:rect l="0" t="0" r="0" b="0"/>
          <a:pathLst>
            <a:path>
              <a:moveTo>
                <a:pt x="0" y="0"/>
              </a:moveTo>
              <a:lnTo>
                <a:pt x="0" y="232958"/>
              </a:lnTo>
              <a:lnTo>
                <a:pt x="1436604" y="232958"/>
              </a:lnTo>
              <a:lnTo>
                <a:pt x="1436604" y="341846"/>
              </a:lnTo>
            </a:path>
          </a:pathLst>
        </a:custGeom>
        <a:noFill/>
        <a:ln w="19050"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AC6138-C0D4-4FBD-9796-C968D7DB46DD}">
      <dsp:nvSpPr>
        <dsp:cNvPr id="0" name=""/>
        <dsp:cNvSpPr/>
      </dsp:nvSpPr>
      <dsp:spPr>
        <a:xfrm>
          <a:off x="4954692" y="1835155"/>
          <a:ext cx="91440" cy="341846"/>
        </a:xfrm>
        <a:custGeom>
          <a:avLst/>
          <a:gdLst/>
          <a:ahLst/>
          <a:cxnLst/>
          <a:rect l="0" t="0" r="0" b="0"/>
          <a:pathLst>
            <a:path>
              <a:moveTo>
                <a:pt x="45720" y="0"/>
              </a:moveTo>
              <a:lnTo>
                <a:pt x="45720" y="341846"/>
              </a:lnTo>
            </a:path>
          </a:pathLst>
        </a:custGeom>
        <a:noFill/>
        <a:ln w="19050"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768F25-1400-4084-B81E-FA313E6B47BD}">
      <dsp:nvSpPr>
        <dsp:cNvPr id="0" name=""/>
        <dsp:cNvSpPr/>
      </dsp:nvSpPr>
      <dsp:spPr>
        <a:xfrm>
          <a:off x="3563807" y="1835155"/>
          <a:ext cx="1436604" cy="341846"/>
        </a:xfrm>
        <a:custGeom>
          <a:avLst/>
          <a:gdLst/>
          <a:ahLst/>
          <a:cxnLst/>
          <a:rect l="0" t="0" r="0" b="0"/>
          <a:pathLst>
            <a:path>
              <a:moveTo>
                <a:pt x="1436604" y="0"/>
              </a:moveTo>
              <a:lnTo>
                <a:pt x="1436604" y="232958"/>
              </a:lnTo>
              <a:lnTo>
                <a:pt x="0" y="232958"/>
              </a:lnTo>
              <a:lnTo>
                <a:pt x="0" y="341846"/>
              </a:lnTo>
            </a:path>
          </a:pathLst>
        </a:custGeom>
        <a:noFill/>
        <a:ln w="19050"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C24694-8871-48E5-80DA-E5DFD2FAA706}">
      <dsp:nvSpPr>
        <dsp:cNvPr id="0" name=""/>
        <dsp:cNvSpPr/>
      </dsp:nvSpPr>
      <dsp:spPr>
        <a:xfrm>
          <a:off x="2127203" y="1835155"/>
          <a:ext cx="2873208" cy="341846"/>
        </a:xfrm>
        <a:custGeom>
          <a:avLst/>
          <a:gdLst/>
          <a:ahLst/>
          <a:cxnLst/>
          <a:rect l="0" t="0" r="0" b="0"/>
          <a:pathLst>
            <a:path>
              <a:moveTo>
                <a:pt x="2873208" y="0"/>
              </a:moveTo>
              <a:lnTo>
                <a:pt x="2873208" y="232958"/>
              </a:lnTo>
              <a:lnTo>
                <a:pt x="0" y="232958"/>
              </a:lnTo>
              <a:lnTo>
                <a:pt x="0" y="341846"/>
              </a:lnTo>
            </a:path>
          </a:pathLst>
        </a:custGeom>
        <a:noFill/>
        <a:ln w="19050"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98BED6-2446-4C9E-A42C-6AC2D41D07C3}">
      <dsp:nvSpPr>
        <dsp:cNvPr id="0" name=""/>
        <dsp:cNvSpPr/>
      </dsp:nvSpPr>
      <dsp:spPr>
        <a:xfrm>
          <a:off x="4954692" y="746927"/>
          <a:ext cx="91440" cy="341846"/>
        </a:xfrm>
        <a:custGeom>
          <a:avLst/>
          <a:gdLst/>
          <a:ahLst/>
          <a:cxnLst/>
          <a:rect l="0" t="0" r="0" b="0"/>
          <a:pathLst>
            <a:path>
              <a:moveTo>
                <a:pt x="45720" y="0"/>
              </a:moveTo>
              <a:lnTo>
                <a:pt x="45720" y="341846"/>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586BB1-933D-45F4-BA33-8BEF9E614C61}">
      <dsp:nvSpPr>
        <dsp:cNvPr id="0" name=""/>
        <dsp:cNvSpPr/>
      </dsp:nvSpPr>
      <dsp:spPr>
        <a:xfrm>
          <a:off x="2845505" y="746927"/>
          <a:ext cx="718302" cy="341846"/>
        </a:xfrm>
        <a:custGeom>
          <a:avLst/>
          <a:gdLst/>
          <a:ahLst/>
          <a:cxnLst/>
          <a:rect l="0" t="0" r="0" b="0"/>
          <a:pathLst>
            <a:path>
              <a:moveTo>
                <a:pt x="0" y="0"/>
              </a:moveTo>
              <a:lnTo>
                <a:pt x="0" y="232958"/>
              </a:lnTo>
              <a:lnTo>
                <a:pt x="718302" y="232958"/>
              </a:lnTo>
              <a:lnTo>
                <a:pt x="718302" y="341846"/>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FA2BD-B856-4B76-B4BA-9587E6720906}">
      <dsp:nvSpPr>
        <dsp:cNvPr id="0" name=""/>
        <dsp:cNvSpPr/>
      </dsp:nvSpPr>
      <dsp:spPr>
        <a:xfrm>
          <a:off x="2127203" y="746927"/>
          <a:ext cx="718302" cy="341846"/>
        </a:xfrm>
        <a:custGeom>
          <a:avLst/>
          <a:gdLst/>
          <a:ahLst/>
          <a:cxnLst/>
          <a:rect l="0" t="0" r="0" b="0"/>
          <a:pathLst>
            <a:path>
              <a:moveTo>
                <a:pt x="718302" y="0"/>
              </a:moveTo>
              <a:lnTo>
                <a:pt x="718302" y="232958"/>
              </a:lnTo>
              <a:lnTo>
                <a:pt x="0" y="232958"/>
              </a:lnTo>
              <a:lnTo>
                <a:pt x="0" y="341846"/>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D3C4A0-5FDE-45D5-8E7D-47DD6AFD4E9E}">
      <dsp:nvSpPr>
        <dsp:cNvPr id="0" name=""/>
        <dsp:cNvSpPr/>
      </dsp:nvSpPr>
      <dsp:spPr>
        <a:xfrm>
          <a:off x="2257803" y="546"/>
          <a:ext cx="1175403" cy="74638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6BD573-4FD2-4C22-AED3-1A1EE351DE01}">
      <dsp:nvSpPr>
        <dsp:cNvPr id="0" name=""/>
        <dsp:cNvSpPr/>
      </dsp:nvSpPr>
      <dsp:spPr>
        <a:xfrm>
          <a:off x="2388404" y="124616"/>
          <a:ext cx="1175403" cy="74638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Design Choices:</a:t>
          </a:r>
        </a:p>
      </dsp:txBody>
      <dsp:txXfrm>
        <a:off x="2410265" y="146477"/>
        <a:ext cx="1131681" cy="702659"/>
      </dsp:txXfrm>
    </dsp:sp>
    <dsp:sp modelId="{4E6D7931-CE7B-4FBD-B190-A2C393B834E1}">
      <dsp:nvSpPr>
        <dsp:cNvPr id="0" name=""/>
        <dsp:cNvSpPr/>
      </dsp:nvSpPr>
      <dsp:spPr>
        <a:xfrm>
          <a:off x="1539501" y="1088774"/>
          <a:ext cx="1175403" cy="746381"/>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44912-70E3-4B06-A2A8-C0BECB8650BB}">
      <dsp:nvSpPr>
        <dsp:cNvPr id="0" name=""/>
        <dsp:cNvSpPr/>
      </dsp:nvSpPr>
      <dsp:spPr>
        <a:xfrm>
          <a:off x="1670102" y="1212844"/>
          <a:ext cx="1175403" cy="746381"/>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Programming Paradigm :  Object Oriented (Django default) </a:t>
          </a:r>
        </a:p>
      </dsp:txBody>
      <dsp:txXfrm>
        <a:off x="1691963" y="1234705"/>
        <a:ext cx="1131681" cy="702659"/>
      </dsp:txXfrm>
    </dsp:sp>
    <dsp:sp modelId="{FA8230ED-E4FF-4DF5-9859-D2E7194A0F0D}">
      <dsp:nvSpPr>
        <dsp:cNvPr id="0" name=""/>
        <dsp:cNvSpPr/>
      </dsp:nvSpPr>
      <dsp:spPr>
        <a:xfrm>
          <a:off x="2976106" y="1088774"/>
          <a:ext cx="1175403" cy="746381"/>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771BE1-A820-4ACA-8520-888C2C4CDD53}">
      <dsp:nvSpPr>
        <dsp:cNvPr id="0" name=""/>
        <dsp:cNvSpPr/>
      </dsp:nvSpPr>
      <dsp:spPr>
        <a:xfrm>
          <a:off x="3106706" y="1212844"/>
          <a:ext cx="1175403" cy="746381"/>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Design Pattern : Model – View – Template (Django default) , Separation  of concerns</a:t>
          </a:r>
        </a:p>
      </dsp:txBody>
      <dsp:txXfrm>
        <a:off x="3128567" y="1234705"/>
        <a:ext cx="1131681" cy="702659"/>
      </dsp:txXfrm>
    </dsp:sp>
    <dsp:sp modelId="{125E9F73-9D0D-492B-A95C-81AE0822C8CD}">
      <dsp:nvSpPr>
        <dsp:cNvPr id="0" name=""/>
        <dsp:cNvSpPr/>
      </dsp:nvSpPr>
      <dsp:spPr>
        <a:xfrm>
          <a:off x="4412710" y="546"/>
          <a:ext cx="1175403" cy="74638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03978B-6FE3-4B4C-9653-5E5FE9B27784}">
      <dsp:nvSpPr>
        <dsp:cNvPr id="0" name=""/>
        <dsp:cNvSpPr/>
      </dsp:nvSpPr>
      <dsp:spPr>
        <a:xfrm>
          <a:off x="4543310" y="124616"/>
          <a:ext cx="1175403" cy="74638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Good Practices:</a:t>
          </a:r>
        </a:p>
      </dsp:txBody>
      <dsp:txXfrm>
        <a:off x="4565171" y="146477"/>
        <a:ext cx="1131681" cy="702659"/>
      </dsp:txXfrm>
    </dsp:sp>
    <dsp:sp modelId="{F9FBCDBF-4FFE-4373-82CC-30DB0630763A}">
      <dsp:nvSpPr>
        <dsp:cNvPr id="0" name=""/>
        <dsp:cNvSpPr/>
      </dsp:nvSpPr>
      <dsp:spPr>
        <a:xfrm>
          <a:off x="4412710" y="1088774"/>
          <a:ext cx="1175403" cy="746381"/>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45A834-3FD8-4643-B560-D7E2AE5C991A}">
      <dsp:nvSpPr>
        <dsp:cNvPr id="0" name=""/>
        <dsp:cNvSpPr/>
      </dsp:nvSpPr>
      <dsp:spPr>
        <a:xfrm>
          <a:off x="4543310" y="1212844"/>
          <a:ext cx="1175403" cy="746381"/>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Adherence to SOLID principles:</a:t>
          </a:r>
        </a:p>
      </dsp:txBody>
      <dsp:txXfrm>
        <a:off x="4565171" y="1234705"/>
        <a:ext cx="1131681" cy="702659"/>
      </dsp:txXfrm>
    </dsp:sp>
    <dsp:sp modelId="{EE6A6373-B4D8-424A-9DED-C5070E76641C}">
      <dsp:nvSpPr>
        <dsp:cNvPr id="0" name=""/>
        <dsp:cNvSpPr/>
      </dsp:nvSpPr>
      <dsp:spPr>
        <a:xfrm>
          <a:off x="1539501" y="2177002"/>
          <a:ext cx="1175403" cy="746381"/>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A4F979-9575-4B3D-9DCC-D024C3E88757}">
      <dsp:nvSpPr>
        <dsp:cNvPr id="0" name=""/>
        <dsp:cNvSpPr/>
      </dsp:nvSpPr>
      <dsp:spPr>
        <a:xfrm>
          <a:off x="1670102" y="2301072"/>
          <a:ext cx="1175403" cy="746381"/>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Single Responsibility : A model –view – template combination manages one logical flow only</a:t>
          </a:r>
        </a:p>
      </dsp:txBody>
      <dsp:txXfrm>
        <a:off x="1691963" y="2322933"/>
        <a:ext cx="1131681" cy="702659"/>
      </dsp:txXfrm>
    </dsp:sp>
    <dsp:sp modelId="{35424803-79F9-4AD0-A756-1580609B1724}">
      <dsp:nvSpPr>
        <dsp:cNvPr id="0" name=""/>
        <dsp:cNvSpPr/>
      </dsp:nvSpPr>
      <dsp:spPr>
        <a:xfrm>
          <a:off x="2976106" y="2177002"/>
          <a:ext cx="1175403" cy="746381"/>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686EC5-95B2-47E5-AE9D-BAAA2914BD1A}">
      <dsp:nvSpPr>
        <dsp:cNvPr id="0" name=""/>
        <dsp:cNvSpPr/>
      </dsp:nvSpPr>
      <dsp:spPr>
        <a:xfrm>
          <a:off x="3106706" y="2301072"/>
          <a:ext cx="1175403" cy="746381"/>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Open-Close-Principle – Very few derived objects used</a:t>
          </a:r>
        </a:p>
      </dsp:txBody>
      <dsp:txXfrm>
        <a:off x="3128567" y="2322933"/>
        <a:ext cx="1131681" cy="702659"/>
      </dsp:txXfrm>
    </dsp:sp>
    <dsp:sp modelId="{9E6A890B-00FA-4B97-8B69-26E99A2DF668}">
      <dsp:nvSpPr>
        <dsp:cNvPr id="0" name=""/>
        <dsp:cNvSpPr/>
      </dsp:nvSpPr>
      <dsp:spPr>
        <a:xfrm>
          <a:off x="4412710" y="2177002"/>
          <a:ext cx="1175403" cy="746381"/>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9BEAEA-BDBB-4B81-8E70-E9C8E9F1F975}">
      <dsp:nvSpPr>
        <dsp:cNvPr id="0" name=""/>
        <dsp:cNvSpPr/>
      </dsp:nvSpPr>
      <dsp:spPr>
        <a:xfrm>
          <a:off x="4543310" y="2301072"/>
          <a:ext cx="1175403" cy="746381"/>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Liskov Substitution – Not many class-subclass hierarchy defined</a:t>
          </a:r>
        </a:p>
      </dsp:txBody>
      <dsp:txXfrm>
        <a:off x="4565171" y="2322933"/>
        <a:ext cx="1131681" cy="702659"/>
      </dsp:txXfrm>
    </dsp:sp>
    <dsp:sp modelId="{0DB8D585-D991-4530-822F-E31C2C980FE9}">
      <dsp:nvSpPr>
        <dsp:cNvPr id="0" name=""/>
        <dsp:cNvSpPr/>
      </dsp:nvSpPr>
      <dsp:spPr>
        <a:xfrm>
          <a:off x="5849314" y="2177002"/>
          <a:ext cx="1175403" cy="746381"/>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352905-380A-4C5A-AF4C-CA42E575F6B5}">
      <dsp:nvSpPr>
        <dsp:cNvPr id="0" name=""/>
        <dsp:cNvSpPr/>
      </dsp:nvSpPr>
      <dsp:spPr>
        <a:xfrm>
          <a:off x="5979915" y="2301072"/>
          <a:ext cx="1175403" cy="746381"/>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Interface Segregation-  The MVT pipeline is an independent logical entity and does not depend on others</a:t>
          </a:r>
        </a:p>
      </dsp:txBody>
      <dsp:txXfrm>
        <a:off x="6001776" y="2322933"/>
        <a:ext cx="1131681" cy="702659"/>
      </dsp:txXfrm>
    </dsp:sp>
    <dsp:sp modelId="{7330D16C-8DF8-4F4B-AFA5-5EFD267CD003}">
      <dsp:nvSpPr>
        <dsp:cNvPr id="0" name=""/>
        <dsp:cNvSpPr/>
      </dsp:nvSpPr>
      <dsp:spPr>
        <a:xfrm>
          <a:off x="7285919" y="2177002"/>
          <a:ext cx="1175403" cy="746381"/>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F10871-F9EE-413C-BE62-6100B75D75F7}">
      <dsp:nvSpPr>
        <dsp:cNvPr id="0" name=""/>
        <dsp:cNvSpPr/>
      </dsp:nvSpPr>
      <dsp:spPr>
        <a:xfrm>
          <a:off x="7416519" y="2301072"/>
          <a:ext cx="1175403" cy="746381"/>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Dependancy Inversion – Models abstract the schema and the entity relationships.</a:t>
          </a:r>
        </a:p>
      </dsp:txBody>
      <dsp:txXfrm>
        <a:off x="7438380" y="2322933"/>
        <a:ext cx="1131681" cy="7026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ACAB6-F503-414D-A293-2D9C498ACB44}">
      <dsp:nvSpPr>
        <dsp:cNvPr id="0" name=""/>
        <dsp:cNvSpPr/>
      </dsp:nvSpPr>
      <dsp:spPr>
        <a:xfrm>
          <a:off x="1778142" y="0"/>
          <a:ext cx="1509048" cy="12074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7E36289-CC3D-4563-8E3F-D991C45ACFD4}">
      <dsp:nvSpPr>
        <dsp:cNvPr id="0" name=""/>
        <dsp:cNvSpPr/>
      </dsp:nvSpPr>
      <dsp:spPr>
        <a:xfrm>
          <a:off x="376883" y="1306910"/>
          <a:ext cx="4311566" cy="517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rtl="0">
            <a:lnSpc>
              <a:spcPct val="90000"/>
            </a:lnSpc>
            <a:spcBef>
              <a:spcPct val="0"/>
            </a:spcBef>
            <a:spcAft>
              <a:spcPct val="35000"/>
            </a:spcAft>
            <a:buNone/>
            <a:defRPr b="1"/>
          </a:pPr>
          <a:r>
            <a:rPr lang="en-US" sz="3500" kern="1200"/>
            <a:t>Application Flexibility :</a:t>
          </a:r>
          <a:r>
            <a:rPr lang="en-US" sz="3500" kern="1200">
              <a:latin typeface="Calibri Light" panose="020F0302020204030204"/>
            </a:rPr>
            <a:t> </a:t>
          </a:r>
          <a:endParaRPr lang="en-US" sz="3500" kern="1200"/>
        </a:p>
      </dsp:txBody>
      <dsp:txXfrm>
        <a:off x="376883" y="1306910"/>
        <a:ext cx="4311566" cy="517479"/>
      </dsp:txXfrm>
    </dsp:sp>
    <dsp:sp modelId="{8FB205F0-0EAE-4C16-9853-5DDC0A943F7E}">
      <dsp:nvSpPr>
        <dsp:cNvPr id="0" name=""/>
        <dsp:cNvSpPr/>
      </dsp:nvSpPr>
      <dsp:spPr>
        <a:xfrm>
          <a:off x="376883" y="1870649"/>
          <a:ext cx="4311566" cy="1022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All of application modules are loosely coupled.</a:t>
          </a:r>
        </a:p>
        <a:p>
          <a:pPr marL="0" lvl="0" indent="0" algn="ctr" defTabSz="755650">
            <a:lnSpc>
              <a:spcPct val="90000"/>
            </a:lnSpc>
            <a:spcBef>
              <a:spcPct val="0"/>
            </a:spcBef>
            <a:spcAft>
              <a:spcPct val="35000"/>
            </a:spcAft>
            <a:buNone/>
          </a:pPr>
          <a:r>
            <a:rPr lang="en-US" sz="1700" kern="1200"/>
            <a:t>Any added functionality(for e.g. – Recording and managing Marks for students in a course) can be incorporated without affecting any of the existing functionality</a:t>
          </a:r>
        </a:p>
      </dsp:txBody>
      <dsp:txXfrm>
        <a:off x="376883" y="1870649"/>
        <a:ext cx="4311566" cy="1022891"/>
      </dsp:txXfrm>
    </dsp:sp>
    <dsp:sp modelId="{B813E15F-8F2B-49D8-85DF-D131A2E40679}">
      <dsp:nvSpPr>
        <dsp:cNvPr id="0" name=""/>
        <dsp:cNvSpPr/>
      </dsp:nvSpPr>
      <dsp:spPr>
        <a:xfrm>
          <a:off x="6844233" y="0"/>
          <a:ext cx="1509048" cy="12074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BF81A2-3089-4ED9-9C82-9FBE86094EFA}">
      <dsp:nvSpPr>
        <dsp:cNvPr id="0" name=""/>
        <dsp:cNvSpPr/>
      </dsp:nvSpPr>
      <dsp:spPr>
        <a:xfrm>
          <a:off x="5442974" y="1306910"/>
          <a:ext cx="4311566" cy="517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rtl="0">
            <a:lnSpc>
              <a:spcPct val="90000"/>
            </a:lnSpc>
            <a:spcBef>
              <a:spcPct val="0"/>
            </a:spcBef>
            <a:spcAft>
              <a:spcPct val="35000"/>
            </a:spcAft>
            <a:buNone/>
            <a:defRPr b="1"/>
          </a:pPr>
          <a:r>
            <a:rPr lang="en-US" sz="3500" kern="1200"/>
            <a:t>Reduce Complexity:</a:t>
          </a:r>
          <a:r>
            <a:rPr lang="en-US" sz="3500" kern="1200">
              <a:latin typeface="Calibri Light" panose="020F0302020204030204"/>
            </a:rPr>
            <a:t> </a:t>
          </a:r>
          <a:endParaRPr lang="en-US" sz="3500" kern="1200"/>
        </a:p>
      </dsp:txBody>
      <dsp:txXfrm>
        <a:off x="5442974" y="1306910"/>
        <a:ext cx="4311566" cy="517479"/>
      </dsp:txXfrm>
    </dsp:sp>
    <dsp:sp modelId="{5ACE20C0-D1AA-40B5-A342-BC1E8A76CECC}">
      <dsp:nvSpPr>
        <dsp:cNvPr id="0" name=""/>
        <dsp:cNvSpPr/>
      </dsp:nvSpPr>
      <dsp:spPr>
        <a:xfrm>
          <a:off x="5442974" y="1870649"/>
          <a:ext cx="4311566" cy="1022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Complexity is significantly reduced with the MVC pattern that divides the task components into three i.e. model, view and controller.</a:t>
          </a:r>
        </a:p>
        <a:p>
          <a:pPr marL="0" lvl="0" indent="0" algn="ctr" defTabSz="755650">
            <a:lnSpc>
              <a:spcPct val="90000"/>
            </a:lnSpc>
            <a:spcBef>
              <a:spcPct val="0"/>
            </a:spcBef>
            <a:spcAft>
              <a:spcPct val="35000"/>
            </a:spcAft>
            <a:buNone/>
          </a:pPr>
          <a:r>
            <a:rPr lang="en-US" sz="1700" kern="1200"/>
            <a:t>Every logical concern is </a:t>
          </a:r>
          <a:r>
            <a:rPr lang="en-US" sz="1700" kern="1200">
              <a:latin typeface="Calibri Light" panose="020F0302020204030204"/>
            </a:rPr>
            <a:t>addressed</a:t>
          </a:r>
          <a:r>
            <a:rPr lang="en-US" sz="1700" kern="1200"/>
            <a:t> by a separate unit – either of M,V or C</a:t>
          </a:r>
        </a:p>
      </dsp:txBody>
      <dsp:txXfrm>
        <a:off x="5442974" y="1870649"/>
        <a:ext cx="4311566" cy="10228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080E9E-BF95-4B2A-A3C9-D1FE903EFACB}">
      <dsp:nvSpPr>
        <dsp:cNvPr id="0" name=""/>
        <dsp:cNvSpPr/>
      </dsp:nvSpPr>
      <dsp:spPr>
        <a:xfrm rot="5400000">
          <a:off x="6452806" y="-2695015"/>
          <a:ext cx="873124" cy="6484112"/>
        </a:xfrm>
        <a:prstGeom prst="round2SameRect">
          <a:avLst/>
        </a:prstGeom>
        <a:solidFill>
          <a:schemeClr val="accent4">
            <a:lumMod val="20000"/>
            <a:lumOff val="80000"/>
            <a:alpha val="9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IN" sz="1100" kern="1200"/>
            <a:t>Admin to add Departments, Courses, Classes, Student, Faculty to the semester</a:t>
          </a:r>
        </a:p>
        <a:p>
          <a:pPr marL="57150" lvl="1" indent="-57150" algn="l" defTabSz="488950">
            <a:lnSpc>
              <a:spcPct val="90000"/>
            </a:lnSpc>
            <a:spcBef>
              <a:spcPct val="0"/>
            </a:spcBef>
            <a:spcAft>
              <a:spcPct val="15000"/>
            </a:spcAft>
            <a:buChar char="•"/>
          </a:pPr>
          <a:r>
            <a:rPr lang="en-IN" sz="1100" kern="1200"/>
            <a:t>Can choose faculty for a course and students enrolled in the course</a:t>
          </a:r>
        </a:p>
        <a:p>
          <a:pPr marL="57150" lvl="1" indent="-57150" algn="l" defTabSz="488950">
            <a:lnSpc>
              <a:spcPct val="90000"/>
            </a:lnSpc>
            <a:spcBef>
              <a:spcPct val="0"/>
            </a:spcBef>
            <a:spcAft>
              <a:spcPct val="15000"/>
            </a:spcAft>
            <a:buChar char="•"/>
          </a:pPr>
          <a:r>
            <a:rPr lang="en-IN" sz="1100" kern="1200"/>
            <a:t>Admin to define the roles and authorization level for all the users- Staff and non staff</a:t>
          </a:r>
        </a:p>
      </dsp:txBody>
      <dsp:txXfrm rot="-5400000">
        <a:off x="3647312" y="153101"/>
        <a:ext cx="6441490" cy="787880"/>
      </dsp:txXfrm>
    </dsp:sp>
    <dsp:sp modelId="{7AD0BFB9-9EF4-44E7-B102-3863CB3B5A8A}">
      <dsp:nvSpPr>
        <dsp:cNvPr id="0" name=""/>
        <dsp:cNvSpPr/>
      </dsp:nvSpPr>
      <dsp:spPr>
        <a:xfrm>
          <a:off x="0" y="1336"/>
          <a:ext cx="3647313" cy="1091406"/>
        </a:xfrm>
        <a:prstGeom prst="roundRect">
          <a:avLst/>
        </a:prstGeom>
        <a:solidFill>
          <a:schemeClr val="bg2">
            <a:lumMod val="20000"/>
            <a:lumOff val="8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IN" sz="3800" kern="1200"/>
            <a:t>Admin</a:t>
          </a:r>
        </a:p>
      </dsp:txBody>
      <dsp:txXfrm>
        <a:off x="53278" y="54614"/>
        <a:ext cx="3540757" cy="984850"/>
      </dsp:txXfrm>
    </dsp:sp>
    <dsp:sp modelId="{C237268C-B02C-456B-9589-73AB199E74D8}">
      <dsp:nvSpPr>
        <dsp:cNvPr id="0" name=""/>
        <dsp:cNvSpPr/>
      </dsp:nvSpPr>
      <dsp:spPr>
        <a:xfrm rot="5400000">
          <a:off x="6474815" y="-1525336"/>
          <a:ext cx="814503" cy="6498715"/>
        </a:xfrm>
        <a:prstGeom prst="round2SameRect">
          <a:avLst/>
        </a:prstGeom>
        <a:solidFill>
          <a:schemeClr val="accent4">
            <a:lumMod val="20000"/>
            <a:lumOff val="80000"/>
            <a:alpha val="9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IN" sz="1100" kern="1200"/>
            <a:t>To the courses added to the faculty’s profile, he can upload class picture to generate attendance report.</a:t>
          </a:r>
        </a:p>
        <a:p>
          <a:pPr marL="57150" lvl="1" indent="-57150" algn="l" defTabSz="488950">
            <a:lnSpc>
              <a:spcPct val="90000"/>
            </a:lnSpc>
            <a:spcBef>
              <a:spcPct val="0"/>
            </a:spcBef>
            <a:spcAft>
              <a:spcPct val="15000"/>
            </a:spcAft>
            <a:buChar char="•"/>
          </a:pPr>
          <a:r>
            <a:rPr lang="en-IN" sz="1100" kern="1200"/>
            <a:t>Can edit attendance, cancel class</a:t>
          </a:r>
        </a:p>
        <a:p>
          <a:pPr marL="57150" lvl="1" indent="-57150" algn="l" defTabSz="488950">
            <a:lnSpc>
              <a:spcPct val="90000"/>
            </a:lnSpc>
            <a:spcBef>
              <a:spcPct val="0"/>
            </a:spcBef>
            <a:spcAft>
              <a:spcPct val="15000"/>
            </a:spcAft>
            <a:buChar char="•"/>
          </a:pPr>
          <a:r>
            <a:rPr lang="en-IN" sz="1100" kern="1200"/>
            <a:t>See the report for a course, student adherence of percentage attendance norms</a:t>
          </a:r>
        </a:p>
      </dsp:txBody>
      <dsp:txXfrm rot="-5400000">
        <a:off x="3632710" y="1356530"/>
        <a:ext cx="6458954" cy="734981"/>
      </dsp:txXfrm>
    </dsp:sp>
    <dsp:sp modelId="{6A9647D8-9DF6-401A-B0D6-EEF0D7F2171E}">
      <dsp:nvSpPr>
        <dsp:cNvPr id="0" name=""/>
        <dsp:cNvSpPr/>
      </dsp:nvSpPr>
      <dsp:spPr>
        <a:xfrm>
          <a:off x="0" y="1147313"/>
          <a:ext cx="3629503" cy="1091406"/>
        </a:xfrm>
        <a:prstGeom prst="roundRect">
          <a:avLst/>
        </a:prstGeom>
        <a:solidFill>
          <a:schemeClr val="accent5">
            <a:lumMod val="40000"/>
            <a:lumOff val="60000"/>
          </a:schemeClr>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IN" sz="3800" kern="1200"/>
            <a:t>Teacher</a:t>
          </a:r>
        </a:p>
      </dsp:txBody>
      <dsp:txXfrm>
        <a:off x="53278" y="1200591"/>
        <a:ext cx="3522947" cy="984850"/>
      </dsp:txXfrm>
    </dsp:sp>
    <dsp:sp modelId="{9EE9D65F-5CCF-49B3-8BCC-597733B65605}">
      <dsp:nvSpPr>
        <dsp:cNvPr id="0" name=""/>
        <dsp:cNvSpPr/>
      </dsp:nvSpPr>
      <dsp:spPr>
        <a:xfrm rot="5400000">
          <a:off x="6341714" y="-299122"/>
          <a:ext cx="910843" cy="6276231"/>
        </a:xfrm>
        <a:prstGeom prst="round2SameRect">
          <a:avLst/>
        </a:prstGeom>
        <a:solidFill>
          <a:schemeClr val="accent4">
            <a:lumMod val="20000"/>
            <a:lumOff val="8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None/>
          </a:pPr>
          <a:r>
            <a:rPr lang="en-IN" sz="1100" kern="1200"/>
            <a:t>Students see the courses they are enrolled in</a:t>
          </a:r>
        </a:p>
        <a:p>
          <a:pPr marL="57150" lvl="1" indent="-57150" algn="l" defTabSz="488950">
            <a:lnSpc>
              <a:spcPct val="90000"/>
            </a:lnSpc>
            <a:spcBef>
              <a:spcPct val="0"/>
            </a:spcBef>
            <a:spcAft>
              <a:spcPct val="15000"/>
            </a:spcAft>
            <a:buNone/>
          </a:pPr>
          <a:r>
            <a:rPr lang="en-IN" sz="1100" kern="1200"/>
            <a:t>They see the attendance record for a particular course</a:t>
          </a:r>
        </a:p>
        <a:p>
          <a:pPr marL="57150" lvl="1" indent="-57150" algn="l" defTabSz="488950">
            <a:lnSpc>
              <a:spcPct val="90000"/>
            </a:lnSpc>
            <a:spcBef>
              <a:spcPct val="0"/>
            </a:spcBef>
            <a:spcAft>
              <a:spcPct val="15000"/>
            </a:spcAft>
            <a:buNone/>
          </a:pPr>
          <a:r>
            <a:rPr lang="en-IN" sz="1100" kern="1200"/>
            <a:t>The percentage of presence in a particular course</a:t>
          </a:r>
        </a:p>
      </dsp:txBody>
      <dsp:txXfrm rot="-5400000">
        <a:off x="3659020" y="2428036"/>
        <a:ext cx="6231767" cy="821915"/>
      </dsp:txXfrm>
    </dsp:sp>
    <dsp:sp modelId="{37DE2364-55F7-44C9-9451-457D176088C2}">
      <dsp:nvSpPr>
        <dsp:cNvPr id="0" name=""/>
        <dsp:cNvSpPr/>
      </dsp:nvSpPr>
      <dsp:spPr>
        <a:xfrm>
          <a:off x="0" y="2293290"/>
          <a:ext cx="3647313" cy="1091406"/>
        </a:xfrm>
        <a:prstGeom prst="roundRect">
          <a:avLst/>
        </a:prstGeom>
        <a:solidFill>
          <a:schemeClr val="accent3">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IN" sz="3800" kern="1200"/>
            <a:t>Student</a:t>
          </a:r>
        </a:p>
      </dsp:txBody>
      <dsp:txXfrm>
        <a:off x="53278" y="2346568"/>
        <a:ext cx="3540757" cy="984850"/>
      </dsp:txXfrm>
    </dsp:sp>
    <dsp:sp modelId="{6D9EADEF-E665-4C9D-B84D-E2F87149795E}">
      <dsp:nvSpPr>
        <dsp:cNvPr id="0" name=""/>
        <dsp:cNvSpPr/>
      </dsp:nvSpPr>
      <dsp:spPr>
        <a:xfrm rot="5400000">
          <a:off x="6344444" y="712108"/>
          <a:ext cx="873124" cy="6484112"/>
        </a:xfrm>
        <a:prstGeom prst="round2SameRect">
          <a:avLst/>
        </a:prstGeom>
        <a:solidFill>
          <a:schemeClr val="accent4">
            <a:lumMod val="20000"/>
            <a:lumOff val="80000"/>
            <a:alpha val="9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IN" sz="1100" kern="1200"/>
            <a:t>Face detection API trained with the image of all enrolled students</a:t>
          </a:r>
        </a:p>
        <a:p>
          <a:pPr marL="57150" lvl="1" indent="-57150" algn="l" defTabSz="488950">
            <a:lnSpc>
              <a:spcPct val="90000"/>
            </a:lnSpc>
            <a:spcBef>
              <a:spcPct val="0"/>
            </a:spcBef>
            <a:spcAft>
              <a:spcPct val="15000"/>
            </a:spcAft>
            <a:buChar char="•"/>
          </a:pPr>
          <a:r>
            <a:rPr lang="en-IN" sz="1100" kern="1200"/>
            <a:t>When the class image is uploaded, a call to the API is made, the API identifies the students present in the class based on registered students for a course, returns the annotated image of the class and the roll numbers and names of the students identified.</a:t>
          </a:r>
        </a:p>
      </dsp:txBody>
      <dsp:txXfrm rot="-5400000">
        <a:off x="3538950" y="3560224"/>
        <a:ext cx="6441490" cy="787880"/>
      </dsp:txXfrm>
    </dsp:sp>
    <dsp:sp modelId="{A70C38A9-6CDE-4F08-A554-784C0A1EFDB8}">
      <dsp:nvSpPr>
        <dsp:cNvPr id="0" name=""/>
        <dsp:cNvSpPr/>
      </dsp:nvSpPr>
      <dsp:spPr>
        <a:xfrm>
          <a:off x="0" y="3439266"/>
          <a:ext cx="3538951" cy="1029796"/>
        </a:xfrm>
        <a:prstGeom prst="roundRect">
          <a:avLst/>
        </a:prstGeom>
        <a:solidFill>
          <a:schemeClr val="accent6">
            <a:lumMod val="40000"/>
            <a:lumOff val="6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IN" sz="3800" kern="1200"/>
            <a:t>Facial Detection</a:t>
          </a:r>
        </a:p>
      </dsp:txBody>
      <dsp:txXfrm>
        <a:off x="50270" y="3489536"/>
        <a:ext cx="3438411" cy="929256"/>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4/27/2020</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4/27/2020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4/27/2020</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2fb02c4a.ngrok.io/"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DF43132E-D4DF-4A83-9344-A782D0F5D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31875" y="1212935"/>
            <a:ext cx="6020177" cy="4432130"/>
          </a:xfrm>
        </p:spPr>
        <p:txBody>
          <a:bodyPr anchor="ctr">
            <a:normAutofit/>
          </a:bodyPr>
          <a:lstStyle/>
          <a:p>
            <a:pPr>
              <a:lnSpc>
                <a:spcPct val="90000"/>
              </a:lnSpc>
            </a:pPr>
            <a:r>
              <a:rPr lang="en-US" sz="5100"/>
              <a:t>Attendance Management using Face  Recognition </a:t>
            </a:r>
          </a:p>
        </p:txBody>
      </p:sp>
      <p:sp>
        <p:nvSpPr>
          <p:cNvPr id="3" name="Subtitle 2"/>
          <p:cNvSpPr>
            <a:spLocks noGrp="1"/>
          </p:cNvSpPr>
          <p:nvPr>
            <p:ph type="subTitle" idx="1"/>
          </p:nvPr>
        </p:nvSpPr>
        <p:spPr>
          <a:xfrm>
            <a:off x="8017261" y="2087881"/>
            <a:ext cx="3142864" cy="2682239"/>
          </a:xfrm>
        </p:spPr>
        <p:txBody>
          <a:bodyPr anchor="ctr">
            <a:normAutofit/>
          </a:bodyPr>
          <a:lstStyle/>
          <a:p>
            <a:pPr algn="l"/>
            <a:r>
              <a:rPr lang="en-US"/>
              <a:t>making the attendance tracking system in colleges more efficient  </a:t>
            </a:r>
          </a:p>
        </p:txBody>
      </p:sp>
      <p:cxnSp>
        <p:nvCxnSpPr>
          <p:cNvPr id="6" name="Straight Connector 9">
            <a:extLst>
              <a:ext uri="{FF2B5EF4-FFF2-40B4-BE49-F238E27FC236}">
                <a16:creationId xmlns:a16="http://schemas.microsoft.com/office/drawing/2014/main" id="{6AA24BC1-1577-4586-AD7A-417660E372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056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C968-83DB-48D6-BC9A-2C828C2053E1}"/>
              </a:ext>
            </a:extLst>
          </p:cNvPr>
          <p:cNvSpPr>
            <a:spLocks noGrp="1"/>
          </p:cNvSpPr>
          <p:nvPr>
            <p:ph type="title"/>
          </p:nvPr>
        </p:nvSpPr>
        <p:spPr/>
        <p:txBody>
          <a:bodyPr/>
          <a:lstStyle/>
          <a:p>
            <a:r>
              <a:rPr lang="en-IN">
                <a:cs typeface="Calibri Light"/>
              </a:rPr>
              <a:t>Logical System components</a:t>
            </a:r>
          </a:p>
        </p:txBody>
      </p:sp>
      <p:graphicFrame>
        <p:nvGraphicFramePr>
          <p:cNvPr id="4" name="Content Placeholder 3">
            <a:extLst>
              <a:ext uri="{FF2B5EF4-FFF2-40B4-BE49-F238E27FC236}">
                <a16:creationId xmlns:a16="http://schemas.microsoft.com/office/drawing/2014/main" id="{CDAE7211-0C52-416F-AF37-A60ED56D32E9}"/>
              </a:ext>
            </a:extLst>
          </p:cNvPr>
          <p:cNvGraphicFramePr>
            <a:graphicFrameLocks noGrp="1"/>
          </p:cNvGraphicFramePr>
          <p:nvPr>
            <p:ph idx="1"/>
            <p:extLst>
              <p:ext uri="{D42A27DB-BD31-4B8C-83A1-F6EECF244321}">
                <p14:modId xmlns:p14="http://schemas.microsoft.com/office/powerpoint/2010/main" val="4022743770"/>
              </p:ext>
            </p:extLst>
          </p:nvPr>
        </p:nvGraphicFramePr>
        <p:xfrm>
          <a:off x="685800" y="2141538"/>
          <a:ext cx="10131425" cy="44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8649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27255" y="1030288"/>
            <a:ext cx="4099947" cy="1035579"/>
          </a:xfrm>
        </p:spPr>
        <p:txBody>
          <a:bodyPr>
            <a:normAutofit/>
          </a:bodyPr>
          <a:lstStyle/>
          <a:p>
            <a:pPr>
              <a:lnSpc>
                <a:spcPct val="90000"/>
              </a:lnSpc>
            </a:pPr>
            <a:r>
              <a:rPr lang="en-US" sz="2000"/>
              <a:t>APPLICATION DETAILS – CONFIGURE SEMESTER DETAILS : LOGIN AS ADMIN</a:t>
            </a:r>
          </a:p>
        </p:txBody>
      </p:sp>
      <p:sp>
        <p:nvSpPr>
          <p:cNvPr id="6" name="Content Placeholder 7">
            <a:extLst>
              <a:ext uri="{FF2B5EF4-FFF2-40B4-BE49-F238E27FC236}">
                <a16:creationId xmlns:a16="http://schemas.microsoft.com/office/drawing/2014/main" id="{8A425FBD-ED13-4BDF-91C2-5F7A3426206B}"/>
              </a:ext>
            </a:extLst>
          </p:cNvPr>
          <p:cNvSpPr>
            <a:spLocks noGrp="1"/>
          </p:cNvSpPr>
          <p:nvPr>
            <p:ph idx="1"/>
          </p:nvPr>
        </p:nvSpPr>
        <p:spPr>
          <a:xfrm>
            <a:off x="1327255" y="2142067"/>
            <a:ext cx="4099947" cy="3649133"/>
          </a:xfrm>
        </p:spPr>
        <p:txBody>
          <a:bodyPr>
            <a:normAutofit/>
          </a:bodyPr>
          <a:lstStyle/>
          <a:p>
            <a:pPr marL="0" indent="0">
              <a:buNone/>
            </a:pPr>
            <a:endParaRPr lang="en-US">
              <a:cs typeface="Calibri" panose="020F0502020204030204"/>
            </a:endParaRPr>
          </a:p>
        </p:txBody>
      </p:sp>
      <p:pic>
        <p:nvPicPr>
          <p:cNvPr id="3" name="Picture 2" descr="A screenshot of a cell phone&#10;&#10;Description generated with very high confidence"/>
          <p:cNvPicPr>
            <a:picLocks noChangeAspect="1"/>
          </p:cNvPicPr>
          <p:nvPr/>
        </p:nvPicPr>
        <p:blipFill rotWithShape="1">
          <a:blip r:embed="rId3"/>
          <a:srcRect l="3752" t="9908" r="129" b="6452"/>
          <a:stretch/>
        </p:blipFill>
        <p:spPr>
          <a:xfrm>
            <a:off x="6057694" y="650492"/>
            <a:ext cx="5454122" cy="266963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Content Placeholder 3" descr="A screenshot of a computer&#10;&#10;Description generated with very high confidence"/>
          <p:cNvPicPr>
            <a:picLocks noChangeAspect="1"/>
          </p:cNvPicPr>
          <p:nvPr/>
        </p:nvPicPr>
        <p:blipFill rotWithShape="1">
          <a:blip r:embed="rId4"/>
          <a:srcRect l="4140" t="10575" r="2328" b="5517"/>
          <a:stretch/>
        </p:blipFill>
        <p:spPr>
          <a:xfrm>
            <a:off x="6116989" y="3522111"/>
            <a:ext cx="5335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47244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27255" y="1030288"/>
            <a:ext cx="4099947" cy="1035579"/>
          </a:xfrm>
        </p:spPr>
        <p:txBody>
          <a:bodyPr>
            <a:normAutofit/>
          </a:bodyPr>
          <a:lstStyle/>
          <a:p>
            <a:pPr>
              <a:lnSpc>
                <a:spcPct val="90000"/>
              </a:lnSpc>
            </a:pPr>
            <a:r>
              <a:rPr lang="en-US" sz="2000"/>
              <a:t>APPLICATION DETAILS – </a:t>
            </a:r>
            <a:r>
              <a:rPr lang="en-US" sz="2000" err="1"/>
              <a:t>LoGIN</a:t>
            </a:r>
            <a:r>
              <a:rPr lang="en-US" sz="2000"/>
              <a:t> AS A FACULTY</a:t>
            </a:r>
            <a:endParaRPr lang="en-US" sz="2000">
              <a:cs typeface="Calibri Light"/>
            </a:endParaRPr>
          </a:p>
        </p:txBody>
      </p:sp>
      <p:sp>
        <p:nvSpPr>
          <p:cNvPr id="8" name="Content Placeholder 7">
            <a:extLst>
              <a:ext uri="{FF2B5EF4-FFF2-40B4-BE49-F238E27FC236}">
                <a16:creationId xmlns:a16="http://schemas.microsoft.com/office/drawing/2014/main" id="{B4C3E768-3E20-4F89-9B4D-2EB577F4B091}"/>
              </a:ext>
            </a:extLst>
          </p:cNvPr>
          <p:cNvSpPr>
            <a:spLocks noGrp="1"/>
          </p:cNvSpPr>
          <p:nvPr>
            <p:ph idx="1"/>
          </p:nvPr>
        </p:nvSpPr>
        <p:spPr>
          <a:xfrm>
            <a:off x="1327255" y="2142067"/>
            <a:ext cx="4099947" cy="3649133"/>
          </a:xfrm>
        </p:spPr>
        <p:txBody>
          <a:bodyPr>
            <a:normAutofit/>
          </a:bodyPr>
          <a:lstStyle/>
          <a:p>
            <a:endParaRPr lang="en-US"/>
          </a:p>
        </p:txBody>
      </p:sp>
      <p:pic>
        <p:nvPicPr>
          <p:cNvPr id="3" name="Picture 2"/>
          <p:cNvPicPr>
            <a:picLocks noChangeAspect="1"/>
          </p:cNvPicPr>
          <p:nvPr/>
        </p:nvPicPr>
        <p:blipFill>
          <a:blip r:embed="rId3"/>
          <a:stretch>
            <a:fillRect/>
          </a:stretch>
        </p:blipFill>
        <p:spPr>
          <a:xfrm>
            <a:off x="6063902" y="3615017"/>
            <a:ext cx="5414707"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Content Placeholder 3"/>
          <p:cNvPicPr>
            <a:picLocks noChangeAspect="1"/>
          </p:cNvPicPr>
          <p:nvPr/>
        </p:nvPicPr>
        <p:blipFill>
          <a:blip r:embed="rId4"/>
          <a:stretch>
            <a:fillRect/>
          </a:stretch>
        </p:blipFill>
        <p:spPr>
          <a:xfrm>
            <a:off x="6064254" y="641379"/>
            <a:ext cx="5428486"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49347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61187" y="1030288"/>
            <a:ext cx="4099947" cy="1035579"/>
          </a:xfrm>
        </p:spPr>
        <p:txBody>
          <a:bodyPr>
            <a:normAutofit/>
          </a:bodyPr>
          <a:lstStyle/>
          <a:p>
            <a:pPr>
              <a:lnSpc>
                <a:spcPct val="90000"/>
              </a:lnSpc>
            </a:pPr>
            <a:r>
              <a:rPr lang="en-US" sz="2000"/>
              <a:t>APPLICATION DETAILS – SELECT Course TO VIEW ATTENDANCE RECORDS</a:t>
            </a:r>
          </a:p>
        </p:txBody>
      </p:sp>
      <p:sp>
        <p:nvSpPr>
          <p:cNvPr id="11" name="Rectangle 11">
            <a:extLst>
              <a:ext uri="{FF2B5EF4-FFF2-40B4-BE49-F238E27FC236}">
                <a16:creationId xmlns:a16="http://schemas.microsoft.com/office/drawing/2014/main" id="{738C413B-57E4-4FAD-AF00-1E89B42731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8">
            <a:extLst>
              <a:ext uri="{FF2B5EF4-FFF2-40B4-BE49-F238E27FC236}">
                <a16:creationId xmlns:a16="http://schemas.microsoft.com/office/drawing/2014/main" id="{50C344B4-6006-426C-87D7-6AF6DA3637D4}"/>
              </a:ext>
            </a:extLst>
          </p:cNvPr>
          <p:cNvSpPr>
            <a:spLocks noGrp="1"/>
          </p:cNvSpPr>
          <p:nvPr>
            <p:ph idx="1"/>
          </p:nvPr>
        </p:nvSpPr>
        <p:spPr>
          <a:xfrm>
            <a:off x="1361187" y="2142067"/>
            <a:ext cx="4099947" cy="3649133"/>
          </a:xfrm>
        </p:spPr>
        <p:txBody>
          <a:bodyPr>
            <a:normAutofit/>
          </a:bodyPr>
          <a:lstStyle/>
          <a:p>
            <a:endParaRPr lang="en-US"/>
          </a:p>
        </p:txBody>
      </p:sp>
      <p:sp>
        <p:nvSpPr>
          <p:cNvPr id="15" name="Rounded Rectangle 30">
            <a:extLst>
              <a:ext uri="{FF2B5EF4-FFF2-40B4-BE49-F238E27FC236}">
                <a16:creationId xmlns:a16="http://schemas.microsoft.com/office/drawing/2014/main" id="{96184565-6B22-40B8-AEFC-E5D103C55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626261"/>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srcRect l="-17288" t="-4898" r="-20901" b="-587"/>
          <a:stretch/>
        </p:blipFill>
        <p:spPr>
          <a:xfrm>
            <a:off x="6106004" y="693366"/>
            <a:ext cx="5289676" cy="2634651"/>
          </a:xfrm>
          <a:prstGeom prst="roundRect">
            <a:avLst>
              <a:gd name="adj" fmla="val 5453"/>
            </a:avLst>
          </a:prstGeom>
          <a:ln w="50800" cap="sq" cmpd="dbl">
            <a:noFill/>
            <a:miter lim="800000"/>
          </a:ln>
          <a:effectLst/>
        </p:spPr>
      </p:pic>
      <p:sp>
        <p:nvSpPr>
          <p:cNvPr id="16" name="Rounded Rectangle 35">
            <a:extLst>
              <a:ext uri="{FF2B5EF4-FFF2-40B4-BE49-F238E27FC236}">
                <a16:creationId xmlns:a16="http://schemas.microsoft.com/office/drawing/2014/main" id="{A9B5337D-1BB2-4459-9BD6-59184E383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3515716"/>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ChangeAspect="1"/>
          </p:cNvPicPr>
          <p:nvPr/>
        </p:nvPicPr>
        <p:blipFill>
          <a:blip r:embed="rId4"/>
          <a:stretch>
            <a:fillRect/>
          </a:stretch>
        </p:blipFill>
        <p:spPr>
          <a:xfrm>
            <a:off x="6090291" y="3517117"/>
            <a:ext cx="5312480" cy="2652270"/>
          </a:xfrm>
          <a:prstGeom prst="roundRect">
            <a:avLst>
              <a:gd name="adj" fmla="val 5453"/>
            </a:avLst>
          </a:prstGeom>
          <a:ln w="50800" cap="sq" cmpd="dbl">
            <a:noFill/>
            <a:miter lim="800000"/>
          </a:ln>
          <a:effectLst/>
        </p:spPr>
      </p:pic>
    </p:spTree>
    <p:extLst>
      <p:ext uri="{BB962C8B-B14F-4D97-AF65-F5344CB8AC3E}">
        <p14:creationId xmlns:p14="http://schemas.microsoft.com/office/powerpoint/2010/main" val="976482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APPLICATION DETAILS : RECORD ATTENDANCE FOR A LECTURE BASED ON THE DAY</a:t>
            </a:r>
          </a:p>
        </p:txBody>
      </p:sp>
      <p:pic>
        <p:nvPicPr>
          <p:cNvPr id="4" name="Content Placeholder 3"/>
          <p:cNvPicPr>
            <a:picLocks noGrp="1" noChangeAspect="1"/>
          </p:cNvPicPr>
          <p:nvPr>
            <p:ph idx="1"/>
          </p:nvPr>
        </p:nvPicPr>
        <p:blipFill>
          <a:blip r:embed="rId2"/>
          <a:stretch>
            <a:fillRect/>
          </a:stretch>
        </p:blipFill>
        <p:spPr>
          <a:xfrm>
            <a:off x="1083886" y="2141538"/>
            <a:ext cx="9335253" cy="36496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75296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 DETAILS: UPLOAD CLASS PHOTO to generate ATTENDANCE REPORT</a:t>
            </a:r>
          </a:p>
        </p:txBody>
      </p:sp>
      <p:pic>
        <p:nvPicPr>
          <p:cNvPr id="5" name="Content Placeholder 4"/>
          <p:cNvPicPr>
            <a:picLocks noGrp="1" noChangeAspect="1"/>
          </p:cNvPicPr>
          <p:nvPr>
            <p:ph idx="1"/>
          </p:nvPr>
        </p:nvPicPr>
        <p:blipFill>
          <a:blip r:embed="rId2"/>
          <a:stretch>
            <a:fillRect/>
          </a:stretch>
        </p:blipFill>
        <p:spPr>
          <a:xfrm>
            <a:off x="1863478" y="2213727"/>
            <a:ext cx="7628362" cy="40280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17779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URL BEING HIT FROM APPLICATION TO TRIGGER FACE RECOGNITION AND GETTING RESPONSE BACK AFTER DETECTING THE IMAGE</a:t>
            </a:r>
            <a:br>
              <a:rPr lang="en-US"/>
            </a:br>
            <a:endParaRPr lang="en-US">
              <a:cs typeface="Calibri Light"/>
            </a:endParaRPr>
          </a:p>
        </p:txBody>
      </p:sp>
      <p:sp>
        <p:nvSpPr>
          <p:cNvPr id="3" name="Content Placeholder 2"/>
          <p:cNvSpPr>
            <a:spLocks noGrp="1"/>
          </p:cNvSpPr>
          <p:nvPr>
            <p:ph idx="1"/>
          </p:nvPr>
        </p:nvSpPr>
        <p:spPr/>
        <p:txBody>
          <a:bodyPr>
            <a:normAutofit/>
          </a:bodyPr>
          <a:lstStyle/>
          <a:p>
            <a:r>
              <a:rPr lang="en-US" sz="2800">
                <a:hlinkClick r:id="rId2"/>
              </a:rPr>
              <a:t>http://2fb02c4a.ngrok.io/</a:t>
            </a:r>
            <a:r>
              <a:rPr lang="en-US" sz="2800"/>
              <a:t> : URL is hosted in public domain with the help of </a:t>
            </a:r>
            <a:r>
              <a:rPr lang="en-US" sz="2800" err="1"/>
              <a:t>ngrok</a:t>
            </a:r>
            <a:r>
              <a:rPr lang="en-US" sz="2800"/>
              <a:t> command .</a:t>
            </a:r>
            <a:endParaRPr lang="en-US">
              <a:cs typeface="Calibri" panose="020F0502020204030204"/>
            </a:endParaRPr>
          </a:p>
          <a:p>
            <a:endParaRPr lang="en-US" sz="2800">
              <a:cs typeface="Calibri"/>
            </a:endParaRPr>
          </a:p>
          <a:p>
            <a:r>
              <a:rPr lang="en-US" sz="2800">
                <a:cs typeface="Calibri"/>
              </a:rPr>
              <a:t>Face Detection module and Django server are completely independent ,they can be hosted on different server to balance load</a:t>
            </a:r>
          </a:p>
        </p:txBody>
      </p:sp>
    </p:spTree>
    <p:extLst>
      <p:ext uri="{BB962C8B-B14F-4D97-AF65-F5344CB8AC3E}">
        <p14:creationId xmlns:p14="http://schemas.microsoft.com/office/powerpoint/2010/main" val="1670371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E5300-A508-4441-B669-9705FBE26047}"/>
              </a:ext>
            </a:extLst>
          </p:cNvPr>
          <p:cNvSpPr>
            <a:spLocks noGrp="1"/>
          </p:cNvSpPr>
          <p:nvPr>
            <p:ph type="title"/>
          </p:nvPr>
        </p:nvSpPr>
        <p:spPr>
          <a:xfrm>
            <a:off x="1361187" y="1030288"/>
            <a:ext cx="4099947" cy="1035579"/>
          </a:xfrm>
        </p:spPr>
        <p:txBody>
          <a:bodyPr>
            <a:normAutofit/>
          </a:bodyPr>
          <a:lstStyle/>
          <a:p>
            <a:pPr>
              <a:lnSpc>
                <a:spcPct val="90000"/>
              </a:lnSpc>
            </a:pPr>
            <a:r>
              <a:rPr lang="en-IN" sz="3300"/>
              <a:t>Application details: STUDENT LOGIN</a:t>
            </a:r>
          </a:p>
        </p:txBody>
      </p:sp>
      <p:sp>
        <p:nvSpPr>
          <p:cNvPr id="21" name="Rectangle 20">
            <a:extLst>
              <a:ext uri="{FF2B5EF4-FFF2-40B4-BE49-F238E27FC236}">
                <a16:creationId xmlns:a16="http://schemas.microsoft.com/office/drawing/2014/main" id="{738C413B-57E4-4FAD-AF00-1E89B42731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D23EA502-54E7-4D0D-9D2B-17E0B6DA1021}"/>
              </a:ext>
            </a:extLst>
          </p:cNvPr>
          <p:cNvSpPr>
            <a:spLocks noGrp="1"/>
          </p:cNvSpPr>
          <p:nvPr>
            <p:ph idx="1"/>
          </p:nvPr>
        </p:nvSpPr>
        <p:spPr>
          <a:xfrm>
            <a:off x="1361187" y="2142067"/>
            <a:ext cx="4099947" cy="3649133"/>
          </a:xfrm>
        </p:spPr>
        <p:txBody>
          <a:bodyPr>
            <a:normAutofit/>
          </a:bodyPr>
          <a:lstStyle/>
          <a:p>
            <a:endParaRPr lang="en-US"/>
          </a:p>
        </p:txBody>
      </p:sp>
      <p:sp>
        <p:nvSpPr>
          <p:cNvPr id="23" name="Rounded Rectangle 30">
            <a:extLst>
              <a:ext uri="{FF2B5EF4-FFF2-40B4-BE49-F238E27FC236}">
                <a16:creationId xmlns:a16="http://schemas.microsoft.com/office/drawing/2014/main" id="{96184565-6B22-40B8-AEFC-E5D103C55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626261"/>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35">
            <a:extLst>
              <a:ext uri="{FF2B5EF4-FFF2-40B4-BE49-F238E27FC236}">
                <a16:creationId xmlns:a16="http://schemas.microsoft.com/office/drawing/2014/main" id="{A9B5337D-1BB2-4459-9BD6-59184E383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3515716"/>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ChangeAspect="1"/>
          </p:cNvPicPr>
          <p:nvPr/>
        </p:nvPicPr>
        <p:blipFill>
          <a:blip r:embed="rId3"/>
          <a:stretch>
            <a:fillRect/>
          </a:stretch>
        </p:blipFill>
        <p:spPr>
          <a:xfrm>
            <a:off x="6610300" y="736856"/>
            <a:ext cx="4401176" cy="2497667"/>
          </a:xfrm>
          <a:prstGeom prst="roundRect">
            <a:avLst>
              <a:gd name="adj" fmla="val 5453"/>
            </a:avLst>
          </a:prstGeom>
          <a:solidFill>
            <a:srgbClr val="FFFFFF">
              <a:shade val="85000"/>
            </a:srgbClr>
          </a:solidFill>
          <a:ln w="50800" cap="sq" cmpd="dbl">
            <a:noFill/>
            <a:miter lim="800000"/>
          </a:ln>
          <a:effectLst/>
          <a:scene3d>
            <a:camera prst="orthographicFront"/>
            <a:lightRig rig="twoPt" dir="t">
              <a:rot lat="0" lon="0" rev="7800000"/>
            </a:lightRig>
          </a:scene3d>
          <a:sp3d contourW="6350">
            <a:bevelT w="50800" h="16510"/>
            <a:contourClr>
              <a:srgbClr val="C0C0C0"/>
            </a:contourClr>
          </a:sp3d>
        </p:spPr>
      </p:pic>
      <p:pic>
        <p:nvPicPr>
          <p:cNvPr id="5" name="Picture 4"/>
          <p:cNvPicPr>
            <a:picLocks noChangeAspect="1"/>
          </p:cNvPicPr>
          <p:nvPr/>
        </p:nvPicPr>
        <p:blipFill>
          <a:blip r:embed="rId4"/>
          <a:stretch>
            <a:fillRect/>
          </a:stretch>
        </p:blipFill>
        <p:spPr>
          <a:xfrm>
            <a:off x="6754478" y="3515939"/>
            <a:ext cx="4112818" cy="2708300"/>
          </a:xfrm>
          <a:prstGeom prst="roundRect">
            <a:avLst>
              <a:gd name="adj" fmla="val 5453"/>
            </a:avLst>
          </a:prstGeom>
          <a:solidFill>
            <a:srgbClr val="FFFFFF">
              <a:shade val="85000"/>
            </a:srgbClr>
          </a:solidFill>
          <a:ln w="50800" cap="sq" cmpd="dbl">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97479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00D496-2CE3-42EC-A1B2-43F12DB40995}"/>
              </a:ext>
            </a:extLst>
          </p:cNvPr>
          <p:cNvSpPr>
            <a:spLocks noGrp="1"/>
          </p:cNvSpPr>
          <p:nvPr>
            <p:ph type="title"/>
          </p:nvPr>
        </p:nvSpPr>
        <p:spPr>
          <a:xfrm>
            <a:off x="685801" y="533400"/>
            <a:ext cx="10820400" cy="1177092"/>
          </a:xfrm>
        </p:spPr>
        <p:txBody>
          <a:bodyPr anchor="b">
            <a:normAutofit/>
          </a:bodyPr>
          <a:lstStyle/>
          <a:p>
            <a:pPr algn="ctr"/>
            <a:r>
              <a:rPr lang="en-IN" sz="4400"/>
              <a:t>Work Allocation in TEAM</a:t>
            </a:r>
          </a:p>
        </p:txBody>
      </p:sp>
      <p:cxnSp>
        <p:nvCxnSpPr>
          <p:cNvPr id="10" name="Straight Connector 9">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73993C0-71E5-49FB-9774-AED03DF07406}"/>
              </a:ext>
            </a:extLst>
          </p:cNvPr>
          <p:cNvSpPr>
            <a:spLocks noGrp="1"/>
          </p:cNvSpPr>
          <p:nvPr>
            <p:ph idx="1"/>
          </p:nvPr>
        </p:nvSpPr>
        <p:spPr>
          <a:xfrm>
            <a:off x="685801" y="2243892"/>
            <a:ext cx="10820400" cy="3547308"/>
          </a:xfrm>
        </p:spPr>
        <p:txBody>
          <a:bodyPr anchor="t">
            <a:normAutofit/>
          </a:bodyPr>
          <a:lstStyle/>
          <a:p>
            <a:r>
              <a:rPr lang="en-IN" sz="2000" dirty="0"/>
              <a:t>Overall System design and workflow: Nimisha, Pushpa, Gaurav</a:t>
            </a:r>
          </a:p>
          <a:p>
            <a:r>
              <a:rPr lang="en-IN" sz="2000" dirty="0"/>
              <a:t>Face detection API : Pushpa, Nimisha</a:t>
            </a:r>
            <a:endParaRPr lang="en-IN" sz="2000" dirty="0">
              <a:cs typeface="Calibri"/>
            </a:endParaRPr>
          </a:p>
          <a:p>
            <a:r>
              <a:rPr lang="en-IN" sz="2000" dirty="0"/>
              <a:t>UI : </a:t>
            </a:r>
            <a:r>
              <a:rPr lang="en-IN" sz="2000" dirty="0" err="1"/>
              <a:t>Ritabrata</a:t>
            </a:r>
            <a:r>
              <a:rPr lang="en-IN" sz="2000" dirty="0"/>
              <a:t> , Arshad</a:t>
            </a:r>
            <a:endParaRPr lang="en-IN" sz="2000" dirty="0">
              <a:cs typeface="Calibri"/>
            </a:endParaRPr>
          </a:p>
          <a:p>
            <a:r>
              <a:rPr lang="en-IN" sz="2000" dirty="0"/>
              <a:t>Models (Database) : Arshad, Sangram, Rama Krishna</a:t>
            </a:r>
            <a:endParaRPr lang="en-IN" sz="2000" dirty="0">
              <a:cs typeface="Calibri"/>
            </a:endParaRPr>
          </a:p>
          <a:p>
            <a:r>
              <a:rPr lang="en-IN" sz="2000" dirty="0"/>
              <a:t>Views : Nimisha, Gaurav</a:t>
            </a:r>
            <a:endParaRPr lang="en-IN" sz="2000" dirty="0">
              <a:cs typeface="Calibri"/>
            </a:endParaRPr>
          </a:p>
          <a:p>
            <a:r>
              <a:rPr lang="en-IN" sz="2000" dirty="0">
                <a:cs typeface="Calibri"/>
              </a:rPr>
              <a:t>Integration : Pushpa </a:t>
            </a:r>
            <a:endParaRPr lang="en-IN" sz="2000" dirty="0"/>
          </a:p>
          <a:p>
            <a:r>
              <a:rPr lang="en-IN" sz="2000" dirty="0"/>
              <a:t>Documentation : Nimisha, Gaurav, </a:t>
            </a:r>
            <a:r>
              <a:rPr lang="en-IN" sz="2000" dirty="0" err="1"/>
              <a:t>Ritabrata</a:t>
            </a:r>
            <a:endParaRPr lang="en-IN" sz="2000" dirty="0" err="1">
              <a:cs typeface="Calibri"/>
            </a:endParaRPr>
          </a:p>
          <a:p>
            <a:r>
              <a:rPr lang="en-IN" sz="2000" dirty="0">
                <a:cs typeface="Calibri"/>
              </a:rPr>
              <a:t>Review and rework of  the Code : Arshad, </a:t>
            </a:r>
            <a:r>
              <a:rPr lang="en-IN" sz="2000" dirty="0" err="1">
                <a:cs typeface="Calibri"/>
              </a:rPr>
              <a:t>Ritabrata</a:t>
            </a:r>
            <a:endParaRPr lang="en-IN" sz="2000">
              <a:cs typeface="Calibri"/>
            </a:endParaRPr>
          </a:p>
        </p:txBody>
      </p:sp>
    </p:spTree>
    <p:extLst>
      <p:ext uri="{BB962C8B-B14F-4D97-AF65-F5344CB8AC3E}">
        <p14:creationId xmlns:p14="http://schemas.microsoft.com/office/powerpoint/2010/main" val="1944633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D2B259-E97F-4F08-9982-4AB0A83C3A81}"/>
              </a:ext>
            </a:extLst>
          </p:cNvPr>
          <p:cNvSpPr>
            <a:spLocks noGrp="1"/>
          </p:cNvSpPr>
          <p:nvPr>
            <p:ph type="title"/>
          </p:nvPr>
        </p:nvSpPr>
        <p:spPr>
          <a:xfrm>
            <a:off x="685801" y="533400"/>
            <a:ext cx="10820400" cy="1177092"/>
          </a:xfrm>
        </p:spPr>
        <p:txBody>
          <a:bodyPr anchor="b">
            <a:normAutofit/>
          </a:bodyPr>
          <a:lstStyle/>
          <a:p>
            <a:pPr algn="ctr"/>
            <a:r>
              <a:rPr lang="en-IN" sz="4400"/>
              <a:t>Scope for IMPROVEMENT  - many</a:t>
            </a:r>
            <a:endParaRPr lang="en-IN" sz="4400">
              <a:cs typeface="Calibri Light"/>
              <a:sym typeface="Wingdings" panose="05000000000000000000" pitchFamily="2" charset="2"/>
            </a:endParaRPr>
          </a:p>
        </p:txBody>
      </p:sp>
      <p:cxnSp>
        <p:nvCxnSpPr>
          <p:cNvPr id="10" name="Straight Connector 9">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482E75C-B18D-4F7C-977D-9E91EB7E2C5B}"/>
              </a:ext>
            </a:extLst>
          </p:cNvPr>
          <p:cNvSpPr>
            <a:spLocks noGrp="1"/>
          </p:cNvSpPr>
          <p:nvPr>
            <p:ph idx="1"/>
          </p:nvPr>
        </p:nvSpPr>
        <p:spPr>
          <a:xfrm>
            <a:off x="685801" y="2243892"/>
            <a:ext cx="10820400" cy="3959198"/>
          </a:xfrm>
        </p:spPr>
        <p:txBody>
          <a:bodyPr anchor="t">
            <a:normAutofit fontScale="92500" lnSpcReduction="20000"/>
          </a:bodyPr>
          <a:lstStyle/>
          <a:p>
            <a:pPr lvl="1">
              <a:lnSpc>
                <a:spcPct val="90000"/>
              </a:lnSpc>
            </a:pPr>
            <a:r>
              <a:rPr lang="en-IN"/>
              <a:t>Apart from faculty, an Institute admin should be uploading the class photograph</a:t>
            </a:r>
            <a:endParaRPr lang="en-IN">
              <a:cs typeface="Calibri"/>
            </a:endParaRPr>
          </a:p>
          <a:p>
            <a:pPr lvl="1">
              <a:lnSpc>
                <a:spcPct val="90000"/>
              </a:lnSpc>
            </a:pPr>
            <a:r>
              <a:rPr lang="en-IN"/>
              <a:t>Once the attendance is reported, a notification should go out to all students marked absent, so that they can verify their attendance</a:t>
            </a:r>
            <a:endParaRPr lang="en-IN">
              <a:cs typeface="Calibri"/>
            </a:endParaRPr>
          </a:p>
          <a:p>
            <a:pPr lvl="1">
              <a:lnSpc>
                <a:spcPct val="90000"/>
              </a:lnSpc>
            </a:pPr>
            <a:r>
              <a:rPr lang="en-IN"/>
              <a:t>Alert and process around Unknown faces recognized by the facial detection system in the picture</a:t>
            </a:r>
            <a:endParaRPr lang="en-IN">
              <a:cs typeface="Calibri"/>
            </a:endParaRPr>
          </a:p>
          <a:p>
            <a:pPr lvl="1">
              <a:lnSpc>
                <a:spcPct val="90000"/>
              </a:lnSpc>
            </a:pPr>
            <a:r>
              <a:rPr lang="en-IN">
                <a:ea typeface="+mn-lt"/>
                <a:cs typeface="+mn-lt"/>
              </a:rPr>
              <a:t>The annotated picture sent by the facial recognition API should be persisted in the system for any reference and attendance correction. This can also be shown against each class</a:t>
            </a:r>
            <a:endParaRPr lang="en-IN">
              <a:cs typeface="Calibri"/>
            </a:endParaRPr>
          </a:p>
          <a:p>
            <a:pPr lvl="1">
              <a:lnSpc>
                <a:spcPct val="90000"/>
              </a:lnSpc>
            </a:pPr>
            <a:r>
              <a:rPr lang="en-IN"/>
              <a:t>System should be made scalable to multiple campuses of an educational institution</a:t>
            </a:r>
            <a:endParaRPr lang="en-IN">
              <a:cs typeface="Calibri"/>
            </a:endParaRPr>
          </a:p>
          <a:p>
            <a:pPr lvl="1">
              <a:lnSpc>
                <a:spcPct val="90000"/>
              </a:lnSpc>
            </a:pPr>
            <a:r>
              <a:rPr lang="en-IN">
                <a:cs typeface="Calibri"/>
              </a:rPr>
              <a:t>Better management dashboard to review statistics and trends for courses</a:t>
            </a:r>
            <a:endParaRPr lang="en-IN"/>
          </a:p>
          <a:p>
            <a:pPr lvl="1">
              <a:lnSpc>
                <a:spcPct val="90000"/>
              </a:lnSpc>
            </a:pPr>
            <a:r>
              <a:rPr lang="en-IN"/>
              <a:t>Auto e-mail  triggers for attendance approval.</a:t>
            </a:r>
            <a:endParaRPr lang="en-IN">
              <a:cs typeface="Calibri"/>
            </a:endParaRPr>
          </a:p>
          <a:p>
            <a:pPr lvl="1">
              <a:lnSpc>
                <a:spcPct val="90000"/>
              </a:lnSpc>
            </a:pPr>
            <a:r>
              <a:rPr lang="en-IN"/>
              <a:t>Can invoke the camera from the web portal  to capture class images and directly upload in the system</a:t>
            </a:r>
            <a:endParaRPr lang="en-IN">
              <a:cs typeface="Calibri"/>
            </a:endParaRPr>
          </a:p>
          <a:p>
            <a:pPr lvl="1">
              <a:lnSpc>
                <a:spcPct val="90000"/>
              </a:lnSpc>
            </a:pPr>
            <a:r>
              <a:rPr lang="en-IN"/>
              <a:t>Ability to send multiple pictures and  the attendance details returned should exhaustively capture and merge information in the pictures</a:t>
            </a:r>
            <a:endParaRPr lang="en-IN">
              <a:cs typeface="Calibri"/>
            </a:endParaRPr>
          </a:p>
          <a:p>
            <a:pPr lvl="1">
              <a:lnSpc>
                <a:spcPct val="90000"/>
              </a:lnSpc>
            </a:pPr>
            <a:r>
              <a:rPr lang="en-IN"/>
              <a:t>Student identification by a class video of a predefined time may be a more efficient way to record the attendance.</a:t>
            </a:r>
            <a:endParaRPr lang="en-IN">
              <a:cs typeface="Calibri"/>
            </a:endParaRPr>
          </a:p>
          <a:p>
            <a:pPr lvl="1">
              <a:lnSpc>
                <a:spcPct val="90000"/>
              </a:lnSpc>
            </a:pPr>
            <a:r>
              <a:rPr lang="en-IN">
                <a:ea typeface="+mn-lt"/>
                <a:cs typeface="+mn-lt"/>
              </a:rPr>
              <a:t>Can be designed as a microservice to be consumed by already in use systems like Moodle.</a:t>
            </a:r>
            <a:endParaRPr lang="en-IN"/>
          </a:p>
          <a:p>
            <a:pPr lvl="1">
              <a:lnSpc>
                <a:spcPct val="90000"/>
              </a:lnSpc>
            </a:pPr>
            <a:endParaRPr lang="en-IN">
              <a:cs typeface="Calibri" panose="020F0502020204030204"/>
            </a:endParaRPr>
          </a:p>
        </p:txBody>
      </p:sp>
    </p:spTree>
    <p:extLst>
      <p:ext uri="{BB962C8B-B14F-4D97-AF65-F5344CB8AC3E}">
        <p14:creationId xmlns:p14="http://schemas.microsoft.com/office/powerpoint/2010/main" val="1861063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EB7EFF-43F8-4806-9C9E-41D9766E38A8}"/>
              </a:ext>
            </a:extLst>
          </p:cNvPr>
          <p:cNvSpPr>
            <a:spLocks noGrp="1"/>
          </p:cNvSpPr>
          <p:nvPr>
            <p:ph type="title"/>
          </p:nvPr>
        </p:nvSpPr>
        <p:spPr>
          <a:xfrm>
            <a:off x="685801" y="533400"/>
            <a:ext cx="10820400" cy="1177092"/>
          </a:xfrm>
        </p:spPr>
        <p:txBody>
          <a:bodyPr anchor="b">
            <a:normAutofit/>
          </a:bodyPr>
          <a:lstStyle/>
          <a:p>
            <a:pPr algn="ctr"/>
            <a:r>
              <a:rPr lang="en-IN" sz="4400"/>
              <a:t>The PROBLEM &amp; SOLUTION PROPOSED</a:t>
            </a:r>
          </a:p>
        </p:txBody>
      </p:sp>
      <p:cxnSp>
        <p:nvCxnSpPr>
          <p:cNvPr id="10" name="Straight Connector 9">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7084206-F023-4EB6-951F-AD05DF44B464}"/>
              </a:ext>
            </a:extLst>
          </p:cNvPr>
          <p:cNvSpPr>
            <a:spLocks noGrp="1"/>
          </p:cNvSpPr>
          <p:nvPr>
            <p:ph idx="1"/>
          </p:nvPr>
        </p:nvSpPr>
        <p:spPr>
          <a:xfrm>
            <a:off x="685801" y="2243892"/>
            <a:ext cx="10820400" cy="3547308"/>
          </a:xfrm>
        </p:spPr>
        <p:txBody>
          <a:bodyPr anchor="t">
            <a:normAutofit/>
          </a:bodyPr>
          <a:lstStyle/>
          <a:p>
            <a:pPr marL="0" indent="0">
              <a:lnSpc>
                <a:spcPct val="90000"/>
              </a:lnSpc>
              <a:buNone/>
            </a:pPr>
            <a:r>
              <a:rPr lang="en-IN" sz="1400" b="1"/>
              <a:t>THE PROBLEM</a:t>
            </a:r>
          </a:p>
          <a:p>
            <a:pPr>
              <a:lnSpc>
                <a:spcPct val="90000"/>
              </a:lnSpc>
            </a:pPr>
            <a:r>
              <a:rPr lang="en-IN" sz="1400"/>
              <a:t>Recording attendance for a lecture , although a secondary task during the lecture, holds extreme administrative importance for any educational system</a:t>
            </a:r>
            <a:endParaRPr lang="en-IN" sz="1400">
              <a:cs typeface="Calibri"/>
            </a:endParaRPr>
          </a:p>
          <a:p>
            <a:pPr>
              <a:lnSpc>
                <a:spcPct val="90000"/>
              </a:lnSpc>
            </a:pPr>
            <a:r>
              <a:rPr lang="en-IN" sz="1400"/>
              <a:t>The manual pen and paper recording of attendance is time consuming and wastes important lecture time, gets more tedious for a large class(50+ students)</a:t>
            </a:r>
            <a:endParaRPr lang="en-IN" sz="1400">
              <a:cs typeface="Calibri"/>
            </a:endParaRPr>
          </a:p>
          <a:p>
            <a:pPr>
              <a:lnSpc>
                <a:spcPct val="90000"/>
              </a:lnSpc>
            </a:pPr>
            <a:r>
              <a:rPr lang="en-IN" sz="1400"/>
              <a:t>Difficult to verify and correct any wrong attendance entry</a:t>
            </a:r>
            <a:endParaRPr lang="en-IN" sz="1400">
              <a:cs typeface="Calibri"/>
            </a:endParaRPr>
          </a:p>
          <a:p>
            <a:pPr>
              <a:lnSpc>
                <a:spcPct val="90000"/>
              </a:lnSpc>
            </a:pPr>
            <a:r>
              <a:rPr lang="en-IN" sz="1400"/>
              <a:t>Difficult to identify if unauthorised students enter a large class</a:t>
            </a:r>
            <a:endParaRPr lang="en-IN" sz="1400">
              <a:cs typeface="Calibri"/>
            </a:endParaRPr>
          </a:p>
          <a:p>
            <a:pPr marL="0" indent="0">
              <a:lnSpc>
                <a:spcPct val="90000"/>
              </a:lnSpc>
              <a:buNone/>
            </a:pPr>
            <a:r>
              <a:rPr lang="en-IN" sz="1400" b="1"/>
              <a:t>SOLUTION</a:t>
            </a:r>
            <a:endParaRPr lang="en-IN" sz="1400" b="1">
              <a:cs typeface="Calibri"/>
            </a:endParaRPr>
          </a:p>
          <a:p>
            <a:pPr>
              <a:lnSpc>
                <a:spcPct val="90000"/>
              </a:lnSpc>
            </a:pPr>
            <a:r>
              <a:rPr lang="en-IN" sz="1400"/>
              <a:t>Automate the process of recording attendance by identifying students present in class through automatic facial detection  and recognition </a:t>
            </a:r>
            <a:endParaRPr lang="en-IN" sz="1400">
              <a:cs typeface="Calibri"/>
            </a:endParaRPr>
          </a:p>
          <a:p>
            <a:pPr>
              <a:lnSpc>
                <a:spcPct val="90000"/>
              </a:lnSpc>
            </a:pPr>
            <a:r>
              <a:rPr lang="en-IN" sz="1400"/>
              <a:t>Define a workflow around the process of recording attendance, giving rights to the faculty to manage the automated attendance record, generate reports, triggers and notifications on important dates.</a:t>
            </a:r>
            <a:endParaRPr lang="en-IN" sz="1400">
              <a:cs typeface="Calibri"/>
            </a:endParaRPr>
          </a:p>
        </p:txBody>
      </p:sp>
    </p:spTree>
    <p:extLst>
      <p:ext uri="{BB962C8B-B14F-4D97-AF65-F5344CB8AC3E}">
        <p14:creationId xmlns:p14="http://schemas.microsoft.com/office/powerpoint/2010/main" val="558516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8FA5B6-0076-40CA-8F75-DEA220063F3F}"/>
              </a:ext>
            </a:extLst>
          </p:cNvPr>
          <p:cNvSpPr>
            <a:spLocks noGrp="1"/>
          </p:cNvSpPr>
          <p:nvPr>
            <p:ph type="title"/>
          </p:nvPr>
        </p:nvSpPr>
        <p:spPr>
          <a:xfrm>
            <a:off x="685801" y="533400"/>
            <a:ext cx="10820400" cy="1177092"/>
          </a:xfrm>
        </p:spPr>
        <p:txBody>
          <a:bodyPr anchor="b">
            <a:normAutofit/>
          </a:bodyPr>
          <a:lstStyle/>
          <a:p>
            <a:pPr algn="ctr"/>
            <a:r>
              <a:rPr lang="en-IN" sz="4400"/>
              <a:t>SYSTEM REQUIREMENTS</a:t>
            </a:r>
          </a:p>
        </p:txBody>
      </p:sp>
      <p:cxnSp>
        <p:nvCxnSpPr>
          <p:cNvPr id="10" name="Straight Connector 9">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CED392D-60DF-4C26-AB98-04FD174C4FB3}"/>
              </a:ext>
            </a:extLst>
          </p:cNvPr>
          <p:cNvSpPr>
            <a:spLocks noGrp="1"/>
          </p:cNvSpPr>
          <p:nvPr>
            <p:ph idx="1"/>
          </p:nvPr>
        </p:nvSpPr>
        <p:spPr>
          <a:xfrm>
            <a:off x="685801" y="2243892"/>
            <a:ext cx="10820400" cy="3547308"/>
          </a:xfrm>
        </p:spPr>
        <p:txBody>
          <a:bodyPr anchor="t">
            <a:normAutofit/>
          </a:bodyPr>
          <a:lstStyle/>
          <a:p>
            <a:pPr marL="0" indent="0">
              <a:lnSpc>
                <a:spcPct val="90000"/>
              </a:lnSpc>
              <a:buNone/>
            </a:pPr>
            <a:r>
              <a:rPr lang="en-IN" sz="1700" b="1"/>
              <a:t>Objective : </a:t>
            </a:r>
          </a:p>
          <a:p>
            <a:pPr>
              <a:lnSpc>
                <a:spcPct val="90000"/>
              </a:lnSpc>
            </a:pPr>
            <a:r>
              <a:rPr lang="en-IN" sz="1700"/>
              <a:t>To build a system for managing the process of recording attendance and generating reports giving relevant stakeholder-ship to  College admin, Faculty and Students</a:t>
            </a:r>
            <a:endParaRPr lang="en-IN" sz="1700">
              <a:cs typeface="Calibri"/>
            </a:endParaRPr>
          </a:p>
          <a:p>
            <a:pPr marL="0" indent="0">
              <a:lnSpc>
                <a:spcPct val="90000"/>
              </a:lnSpc>
              <a:buNone/>
            </a:pPr>
            <a:r>
              <a:rPr lang="en-IN" sz="1700" b="1"/>
              <a:t>Key Design Considerations</a:t>
            </a:r>
            <a:r>
              <a:rPr lang="en-IN" sz="1700"/>
              <a:t> </a:t>
            </a:r>
            <a:r>
              <a:rPr lang="en-IN" sz="1700" b="1"/>
              <a:t>  :</a:t>
            </a:r>
            <a:endParaRPr lang="en-IN" sz="1700" b="1">
              <a:cs typeface="Calibri"/>
            </a:endParaRPr>
          </a:p>
          <a:p>
            <a:pPr>
              <a:lnSpc>
                <a:spcPct val="90000"/>
              </a:lnSpc>
            </a:pPr>
            <a:r>
              <a:rPr lang="en-IN" sz="1700"/>
              <a:t> The system should be a one stop system for all information related to the attendance for a course</a:t>
            </a:r>
            <a:endParaRPr lang="en-IN" sz="1700">
              <a:cs typeface="Calibri"/>
            </a:endParaRPr>
          </a:p>
          <a:p>
            <a:pPr>
              <a:lnSpc>
                <a:spcPct val="90000"/>
              </a:lnSpc>
            </a:pPr>
            <a:r>
              <a:rPr lang="en-IN" sz="1700"/>
              <a:t>The Admin and the faculty should be able to upload class attendance picture – the facial detection system to recognise the students present in the class</a:t>
            </a:r>
            <a:endParaRPr lang="en-IN" sz="1700">
              <a:cs typeface="Calibri"/>
            </a:endParaRPr>
          </a:p>
          <a:p>
            <a:pPr>
              <a:lnSpc>
                <a:spcPct val="90000"/>
              </a:lnSpc>
            </a:pPr>
            <a:r>
              <a:rPr lang="en-IN" sz="1700"/>
              <a:t>The faculty should be able to see the report and change the attendance record in case of any discrepancy.  The faculty should see the statistics around the number of classes done, attendance percentage etc.</a:t>
            </a:r>
            <a:endParaRPr lang="en-IN" sz="1700">
              <a:cs typeface="Calibri"/>
            </a:endParaRPr>
          </a:p>
          <a:p>
            <a:pPr>
              <a:lnSpc>
                <a:spcPct val="90000"/>
              </a:lnSpc>
            </a:pPr>
            <a:r>
              <a:rPr lang="en-IN" sz="1700"/>
              <a:t>The students should  be able to view their attendance records for different courses</a:t>
            </a:r>
            <a:endParaRPr lang="en-IN" sz="1700">
              <a:cs typeface="Calibri"/>
            </a:endParaRPr>
          </a:p>
          <a:p>
            <a:pPr>
              <a:lnSpc>
                <a:spcPct val="90000"/>
              </a:lnSpc>
            </a:pPr>
            <a:endParaRPr lang="en-IN" sz="1700" b="1"/>
          </a:p>
          <a:p>
            <a:pPr>
              <a:lnSpc>
                <a:spcPct val="90000"/>
              </a:lnSpc>
            </a:pPr>
            <a:endParaRPr lang="en-IN" sz="1700" b="1"/>
          </a:p>
        </p:txBody>
      </p:sp>
    </p:spTree>
    <p:extLst>
      <p:ext uri="{BB962C8B-B14F-4D97-AF65-F5344CB8AC3E}">
        <p14:creationId xmlns:p14="http://schemas.microsoft.com/office/powerpoint/2010/main" val="2392853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A3E8-4554-4677-B792-36E4A129A0A1}"/>
              </a:ext>
            </a:extLst>
          </p:cNvPr>
          <p:cNvSpPr>
            <a:spLocks noGrp="1"/>
          </p:cNvSpPr>
          <p:nvPr>
            <p:ph type="title"/>
          </p:nvPr>
        </p:nvSpPr>
        <p:spPr>
          <a:xfrm>
            <a:off x="685801" y="609600"/>
            <a:ext cx="10131425" cy="1456267"/>
          </a:xfrm>
        </p:spPr>
        <p:txBody>
          <a:bodyPr>
            <a:normAutofit/>
          </a:bodyPr>
          <a:lstStyle/>
          <a:p>
            <a:r>
              <a:rPr lang="en-IN"/>
              <a:t>TECHNOLOGY STACK</a:t>
            </a:r>
          </a:p>
        </p:txBody>
      </p:sp>
      <p:graphicFrame>
        <p:nvGraphicFramePr>
          <p:cNvPr id="5" name="Content Placeholder 2">
            <a:extLst>
              <a:ext uri="{FF2B5EF4-FFF2-40B4-BE49-F238E27FC236}">
                <a16:creationId xmlns:a16="http://schemas.microsoft.com/office/drawing/2014/main" id="{82352BFB-7071-45B9-ABE4-B47085111645}"/>
              </a:ext>
            </a:extLst>
          </p:cNvPr>
          <p:cNvGraphicFramePr>
            <a:graphicFrameLocks noGrp="1"/>
          </p:cNvGraphicFramePr>
          <p:nvPr>
            <p:ph idx="1"/>
            <p:extLst>
              <p:ext uri="{D42A27DB-BD31-4B8C-83A1-F6EECF244321}">
                <p14:modId xmlns:p14="http://schemas.microsoft.com/office/powerpoint/2010/main" val="3705759829"/>
              </p:ext>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5110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7">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 name="Rectangle 9">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7" name="Picture 11">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6CD22A0A-647B-4862-931E-D9B7DA539A8F}"/>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System Architecture overview</a:t>
            </a:r>
          </a:p>
        </p:txBody>
      </p:sp>
      <p:sp useBgFill="1">
        <p:nvSpPr>
          <p:cNvPr id="9"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1"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7">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3" name="Picture 3" descr="A screenshot of a cell phone&#10;&#10;Description generated with very high confidence">
            <a:extLst>
              <a:ext uri="{FF2B5EF4-FFF2-40B4-BE49-F238E27FC236}">
                <a16:creationId xmlns:a16="http://schemas.microsoft.com/office/drawing/2014/main" id="{9E79B465-C2B4-4593-8FD5-5E491BBCF1E7}"/>
              </a:ext>
            </a:extLst>
          </p:cNvPr>
          <p:cNvPicPr>
            <a:picLocks noChangeAspect="1"/>
          </p:cNvPicPr>
          <p:nvPr/>
        </p:nvPicPr>
        <p:blipFill>
          <a:blip r:embed="rId3"/>
          <a:stretch>
            <a:fillRect/>
          </a:stretch>
        </p:blipFill>
        <p:spPr>
          <a:xfrm>
            <a:off x="6664679" y="2662336"/>
            <a:ext cx="5124328" cy="2754326"/>
          </a:xfrm>
          <a:prstGeom prst="rect">
            <a:avLst/>
          </a:prstGeom>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2561889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1261A46-7065-4616-BA25-4BF88BCF3051}"/>
              </a:ext>
            </a:extLst>
          </p:cNvPr>
          <p:cNvSpPr>
            <a:spLocks noGrp="1"/>
          </p:cNvSpPr>
          <p:nvPr>
            <p:ph type="title"/>
          </p:nvPr>
        </p:nvSpPr>
        <p:spPr>
          <a:xfrm>
            <a:off x="718457" y="531278"/>
            <a:ext cx="3211517" cy="5292579"/>
          </a:xfrm>
        </p:spPr>
        <p:txBody>
          <a:bodyPr>
            <a:normAutofit/>
          </a:bodyPr>
          <a:lstStyle/>
          <a:p>
            <a:r>
              <a:rPr lang="en-US">
                <a:solidFill>
                  <a:srgbClr val="FFFFFF"/>
                </a:solidFill>
                <a:cs typeface="Calibri Light"/>
              </a:rPr>
              <a:t>High level Code structure</a:t>
            </a:r>
            <a:br>
              <a:rPr lang="en-US">
                <a:solidFill>
                  <a:srgbClr val="FFFFFF"/>
                </a:solidFill>
                <a:cs typeface="Calibri Light"/>
              </a:rPr>
            </a:br>
            <a:br>
              <a:rPr lang="en-US">
                <a:cs typeface="Calibri Light"/>
              </a:rPr>
            </a:br>
            <a:endParaRPr lang="en-US">
              <a:solidFill>
                <a:srgbClr val="FFFFFF"/>
              </a:solidFill>
              <a:cs typeface="Calibri Light"/>
            </a:endParaRPr>
          </a:p>
        </p:txBody>
      </p:sp>
      <p:sp useBgFill="1">
        <p:nvSpPr>
          <p:cNvPr id="19" name="Freeform: Shape 18">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9" name="Content Placeholder 2">
            <a:extLst>
              <a:ext uri="{FF2B5EF4-FFF2-40B4-BE49-F238E27FC236}">
                <a16:creationId xmlns:a16="http://schemas.microsoft.com/office/drawing/2014/main" id="{211BBA61-580A-4108-96A9-4B7A1AD6E69F}"/>
              </a:ext>
            </a:extLst>
          </p:cNvPr>
          <p:cNvGraphicFramePr>
            <a:graphicFrameLocks noGrp="1"/>
          </p:cNvGraphicFramePr>
          <p:nvPr>
            <p:ph idx="1"/>
            <p:extLst>
              <p:ext uri="{D42A27DB-BD31-4B8C-83A1-F6EECF244321}">
                <p14:modId xmlns:p14="http://schemas.microsoft.com/office/powerpoint/2010/main" val="2424363310"/>
              </p:ext>
            </p:extLst>
          </p:nvPr>
        </p:nvGraphicFramePr>
        <p:xfrm>
          <a:off x="5957761" y="707088"/>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084444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98402-801C-4C04-AE6D-465B37651D75}"/>
              </a:ext>
            </a:extLst>
          </p:cNvPr>
          <p:cNvSpPr>
            <a:spLocks noGrp="1"/>
          </p:cNvSpPr>
          <p:nvPr>
            <p:ph type="title"/>
          </p:nvPr>
        </p:nvSpPr>
        <p:spPr>
          <a:xfrm>
            <a:off x="685799" y="231913"/>
            <a:ext cx="10131425" cy="563217"/>
          </a:xfrm>
        </p:spPr>
        <p:txBody>
          <a:bodyPr>
            <a:normAutofit fontScale="90000"/>
          </a:bodyPr>
          <a:lstStyle/>
          <a:p>
            <a:r>
              <a:rPr lang="en-IN" err="1"/>
              <a:t>DataBASE</a:t>
            </a:r>
            <a:r>
              <a:rPr lang="en-IN"/>
              <a:t> SCHEMA</a:t>
            </a:r>
          </a:p>
        </p:txBody>
      </p:sp>
      <p:pic>
        <p:nvPicPr>
          <p:cNvPr id="7" name="Picture 7" descr="A close up of text on a white background&#10;&#10;Description generated with high confidence">
            <a:extLst>
              <a:ext uri="{FF2B5EF4-FFF2-40B4-BE49-F238E27FC236}">
                <a16:creationId xmlns:a16="http://schemas.microsoft.com/office/drawing/2014/main" id="{B2644F58-4E2A-4A01-AC82-E76E0DA0A41A}"/>
              </a:ext>
            </a:extLst>
          </p:cNvPr>
          <p:cNvPicPr>
            <a:picLocks noGrp="1" noChangeAspect="1"/>
          </p:cNvPicPr>
          <p:nvPr>
            <p:ph idx="1"/>
          </p:nvPr>
        </p:nvPicPr>
        <p:blipFill>
          <a:blip r:embed="rId2"/>
          <a:stretch>
            <a:fillRect/>
          </a:stretch>
        </p:blipFill>
        <p:spPr>
          <a:xfrm>
            <a:off x="851428" y="1200408"/>
            <a:ext cx="10134831" cy="52412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30582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FF5BED3-4EE4-425F-A016-C272586B88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856B4CA-4519-432C-ABFD-F2AE5D70E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2284214"/>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D03B64-A2F8-4473-8457-9A6A36B67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01C3CE7E-C09F-4DAB-A9B8-00CB40334B3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66684"/>
          <a:stretch/>
        </p:blipFill>
        <p:spPr>
          <a:xfrm>
            <a:off x="-3175" y="0"/>
            <a:ext cx="12188825" cy="2284214"/>
          </a:xfrm>
          <a:prstGeom prst="rect">
            <a:avLst/>
          </a:prstGeom>
        </p:spPr>
      </p:pic>
      <p:sp>
        <p:nvSpPr>
          <p:cNvPr id="2" name="Title 1">
            <a:extLst>
              <a:ext uri="{FF2B5EF4-FFF2-40B4-BE49-F238E27FC236}">
                <a16:creationId xmlns:a16="http://schemas.microsoft.com/office/drawing/2014/main" id="{FFF5C434-8D4E-408C-B933-D65F95EFF4FA}"/>
              </a:ext>
            </a:extLst>
          </p:cNvPr>
          <p:cNvSpPr>
            <a:spLocks noGrp="1"/>
          </p:cNvSpPr>
          <p:nvPr>
            <p:ph type="title"/>
          </p:nvPr>
        </p:nvSpPr>
        <p:spPr>
          <a:xfrm>
            <a:off x="1028700" y="653142"/>
            <a:ext cx="10131425" cy="1219200"/>
          </a:xfrm>
        </p:spPr>
        <p:txBody>
          <a:bodyPr>
            <a:normAutofit/>
          </a:bodyPr>
          <a:lstStyle/>
          <a:p>
            <a:pPr algn="ctr"/>
            <a:r>
              <a:rPr lang="en-US" sz="4400">
                <a:solidFill>
                  <a:srgbClr val="FFFFFF"/>
                </a:solidFill>
                <a:cs typeface="Calibri Light"/>
              </a:rPr>
              <a:t>DESIGN</a:t>
            </a:r>
            <a:endParaRPr lang="en-US" sz="4400">
              <a:solidFill>
                <a:srgbClr val="FFFFFF"/>
              </a:solidFill>
            </a:endParaRPr>
          </a:p>
        </p:txBody>
      </p:sp>
      <p:graphicFrame>
        <p:nvGraphicFramePr>
          <p:cNvPr id="22" name="Content Placeholder 12">
            <a:extLst>
              <a:ext uri="{FF2B5EF4-FFF2-40B4-BE49-F238E27FC236}">
                <a16:creationId xmlns:a16="http://schemas.microsoft.com/office/drawing/2014/main" id="{D17ADC60-C571-4285-A8EF-B80B9C127097}"/>
              </a:ext>
            </a:extLst>
          </p:cNvPr>
          <p:cNvGraphicFramePr>
            <a:graphicFrameLocks noGrp="1"/>
          </p:cNvGraphicFramePr>
          <p:nvPr>
            <p:ph idx="1"/>
            <p:extLst>
              <p:ext uri="{D42A27DB-BD31-4B8C-83A1-F6EECF244321}">
                <p14:modId xmlns:p14="http://schemas.microsoft.com/office/powerpoint/2010/main" val="3507125080"/>
              </p:ext>
            </p:extLst>
          </p:nvPr>
        </p:nvGraphicFramePr>
        <p:xfrm>
          <a:off x="1028700" y="2743200"/>
          <a:ext cx="10131425" cy="304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0198923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3">
            <a:extLst>
              <a:ext uri="{FF2B5EF4-FFF2-40B4-BE49-F238E27FC236}">
                <a16:creationId xmlns:a16="http://schemas.microsoft.com/office/drawing/2014/main" id="{CFF5BED3-4EE4-425F-A016-C272586B88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856B4CA-4519-432C-ABFD-F2AE5D70E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2284214"/>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1D03B64-A2F8-4473-8457-9A6A36B67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1C3CE7E-C09F-4DAB-A9B8-00CB40334B3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66684"/>
          <a:stretch/>
        </p:blipFill>
        <p:spPr>
          <a:xfrm>
            <a:off x="-3175" y="0"/>
            <a:ext cx="12188825" cy="2284214"/>
          </a:xfrm>
          <a:prstGeom prst="rect">
            <a:avLst/>
          </a:prstGeom>
        </p:spPr>
      </p:pic>
      <p:sp>
        <p:nvSpPr>
          <p:cNvPr id="2" name="Title 1">
            <a:extLst>
              <a:ext uri="{FF2B5EF4-FFF2-40B4-BE49-F238E27FC236}">
                <a16:creationId xmlns:a16="http://schemas.microsoft.com/office/drawing/2014/main" id="{61B97E67-1ADD-48BC-81C7-8074E418160F}"/>
              </a:ext>
            </a:extLst>
          </p:cNvPr>
          <p:cNvSpPr>
            <a:spLocks noGrp="1"/>
          </p:cNvSpPr>
          <p:nvPr>
            <p:ph type="title"/>
          </p:nvPr>
        </p:nvSpPr>
        <p:spPr>
          <a:xfrm>
            <a:off x="1028700" y="653142"/>
            <a:ext cx="10131425" cy="1219200"/>
          </a:xfrm>
        </p:spPr>
        <p:txBody>
          <a:bodyPr>
            <a:normAutofit/>
          </a:bodyPr>
          <a:lstStyle/>
          <a:p>
            <a:pPr algn="ctr"/>
            <a:r>
              <a:rPr lang="en-US" sz="4400">
                <a:solidFill>
                  <a:srgbClr val="FFFFFF"/>
                </a:solidFill>
                <a:ea typeface="+mj-lt"/>
                <a:cs typeface="+mj-lt"/>
              </a:rPr>
              <a:t>Design : Good Practices</a:t>
            </a:r>
            <a:endParaRPr lang="en-US" sz="4400">
              <a:solidFill>
                <a:srgbClr val="FFFFFF"/>
              </a:solidFill>
            </a:endParaRPr>
          </a:p>
        </p:txBody>
      </p:sp>
      <p:graphicFrame>
        <p:nvGraphicFramePr>
          <p:cNvPr id="9" name="Content Placeholder 6">
            <a:extLst>
              <a:ext uri="{FF2B5EF4-FFF2-40B4-BE49-F238E27FC236}">
                <a16:creationId xmlns:a16="http://schemas.microsoft.com/office/drawing/2014/main" id="{387692AE-9300-4E09-9938-CECDE46119AF}"/>
              </a:ext>
            </a:extLst>
          </p:cNvPr>
          <p:cNvGraphicFramePr>
            <a:graphicFrameLocks noGrp="1"/>
          </p:cNvGraphicFramePr>
          <p:nvPr>
            <p:ph idx="1"/>
            <p:extLst>
              <p:ext uri="{D42A27DB-BD31-4B8C-83A1-F6EECF244321}">
                <p14:modId xmlns:p14="http://schemas.microsoft.com/office/powerpoint/2010/main" val="347430827"/>
              </p:ext>
            </p:extLst>
          </p:nvPr>
        </p:nvGraphicFramePr>
        <p:xfrm>
          <a:off x="1028700" y="2743200"/>
          <a:ext cx="10131425" cy="28935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32064250"/>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Application>Microsoft Office PowerPoint</Application>
  <PresentationFormat>Widescreen</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Celestial</vt:lpstr>
      <vt:lpstr>Attendance Management using Face  Recognition </vt:lpstr>
      <vt:lpstr>The PROBLEM &amp; SOLUTION PROPOSED</vt:lpstr>
      <vt:lpstr>SYSTEM REQUIREMENTS</vt:lpstr>
      <vt:lpstr>TECHNOLOGY STACK</vt:lpstr>
      <vt:lpstr>System Architecture overview</vt:lpstr>
      <vt:lpstr>High level Code structure  </vt:lpstr>
      <vt:lpstr>DataBASE SCHEMA</vt:lpstr>
      <vt:lpstr>DESIGN</vt:lpstr>
      <vt:lpstr>Design : Good Practices</vt:lpstr>
      <vt:lpstr>Logical System components</vt:lpstr>
      <vt:lpstr>APPLICATION DETAILS – CONFIGURE SEMESTER DETAILS : LOGIN AS ADMIN</vt:lpstr>
      <vt:lpstr>APPLICATION DETAILS – LoGIN AS A FACULTY</vt:lpstr>
      <vt:lpstr>APPLICATION DETAILS – SELECT Course TO VIEW ATTENDANCE RECORDS</vt:lpstr>
      <vt:lpstr>APPLICATION DETAILS : RECORD ATTENDANCE FOR A LECTURE BASED ON THE DAY</vt:lpstr>
      <vt:lpstr>APPLICATION DETAILS: UPLOAD CLASS PHOTO to generate ATTENDANCE REPORT</vt:lpstr>
      <vt:lpstr>URL BEING HIT FROM APPLICATION TO TRIGGER FACE RECOGNITION AND GETTING RESPONSE BACK AFTER DETECTING THE IMAGE </vt:lpstr>
      <vt:lpstr>Application details: STUDENT LOGIN</vt:lpstr>
      <vt:lpstr>Work Allocation in TEAM</vt:lpstr>
      <vt:lpstr>Scope for IMPROVEMENT  - many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 TRACKING OF ATTENDANCE USING AI</dc:title>
  <dc:creator>Microsoft Office User</dc:creator>
  <cp:revision>16</cp:revision>
  <dcterms:created xsi:type="dcterms:W3CDTF">2020-04-26T09:36:50Z</dcterms:created>
  <dcterms:modified xsi:type="dcterms:W3CDTF">2020-04-27T17:14:36Z</dcterms:modified>
</cp:coreProperties>
</file>